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8"/>
  </p:notesMasterIdLst>
  <p:sldIdLst>
    <p:sldId id="256" r:id="rId2"/>
    <p:sldId id="257" r:id="rId3"/>
    <p:sldId id="269" r:id="rId4"/>
    <p:sldId id="258" r:id="rId5"/>
    <p:sldId id="268" r:id="rId6"/>
    <p:sldId id="289" r:id="rId7"/>
    <p:sldId id="291" r:id="rId8"/>
    <p:sldId id="261" r:id="rId9"/>
    <p:sldId id="265" r:id="rId10"/>
    <p:sldId id="259" r:id="rId11"/>
    <p:sldId id="264" r:id="rId12"/>
    <p:sldId id="285" r:id="rId13"/>
    <p:sldId id="288" r:id="rId14"/>
    <p:sldId id="272" r:id="rId15"/>
    <p:sldId id="275" r:id="rId16"/>
    <p:sldId id="279" r:id="rId17"/>
  </p:sldIdLst>
  <p:sldSz cx="9144000" cy="5143500" type="screen16x9"/>
  <p:notesSz cx="6858000" cy="9144000"/>
  <p:embeddedFontLst>
    <p:embeddedFont>
      <p:font typeface="Sniglet" panose="020B0604020202020204" charset="0"/>
      <p:regular r:id="rId19"/>
    </p:embeddedFont>
    <p:embeddedFont>
      <p:font typeface="Walter Turncoat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BE5561-D03A-4CFA-B44A-9DCA54CCE391}">
  <a:tblStyle styleId="{20BE5561-D03A-4CFA-B44A-9DCA54CCE3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7774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57301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9410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3638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1700925" y="1399800"/>
            <a:ext cx="57423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✘"/>
              <a:defRPr sz="3000"/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17" name="Google Shape;17;p4"/>
          <p:cNvSpPr txBox="1"/>
          <p:nvPr/>
        </p:nvSpPr>
        <p:spPr>
          <a:xfrm>
            <a:off x="3593400" y="8575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“</a:t>
            </a:r>
            <a:endParaRPr sz="9600">
              <a:solidFill>
                <a:srgbClr val="FFFFFF"/>
              </a:solidFill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18" name="Google Shape;18;p4"/>
          <p:cNvSpPr/>
          <p:nvPr/>
        </p:nvSpPr>
        <p:spPr>
          <a:xfrm>
            <a:off x="4128150" y="550650"/>
            <a:ext cx="887711" cy="849160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✘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2"/>
          </p:nvPr>
        </p:nvSpPr>
        <p:spPr>
          <a:xfrm>
            <a:off x="4692275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3223964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3"/>
          </p:nvPr>
        </p:nvSpPr>
        <p:spPr>
          <a:xfrm>
            <a:off x="5990727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Esto es   </a:t>
            </a:r>
            <a:r>
              <a:rPr lang="es-AR" dirty="0" err="1"/>
              <a:t>MotoPoint</a:t>
            </a:r>
            <a:endParaRPr dirty="0"/>
          </a:p>
        </p:txBody>
      </p:sp>
      <p:grpSp>
        <p:nvGrpSpPr>
          <p:cNvPr id="48" name="Google Shape;48;p11"/>
          <p:cNvGrpSpPr/>
          <p:nvPr/>
        </p:nvGrpSpPr>
        <p:grpSpPr>
          <a:xfrm rot="2194107">
            <a:off x="429566" y="2873624"/>
            <a:ext cx="1014485" cy="642684"/>
            <a:chOff x="238125" y="1918825"/>
            <a:chExt cx="1042450" cy="660400"/>
          </a:xfrm>
        </p:grpSpPr>
        <p:sp>
          <p:nvSpPr>
            <p:cNvPr id="49" name="Google Shape;49;p11"/>
            <p:cNvSpPr/>
            <p:nvPr/>
          </p:nvSpPr>
          <p:spPr>
            <a:xfrm>
              <a:off x="238125" y="1918825"/>
              <a:ext cx="966975" cy="660400"/>
            </a:xfrm>
            <a:custGeom>
              <a:avLst/>
              <a:gdLst/>
              <a:ahLst/>
              <a:cxnLst/>
              <a:rect l="l" t="t" r="r" b="b"/>
              <a:pathLst>
                <a:path w="38679" h="26416" extrusionOk="0">
                  <a:moveTo>
                    <a:pt x="377" y="7642"/>
                  </a:moveTo>
                  <a:lnTo>
                    <a:pt x="377" y="7925"/>
                  </a:lnTo>
                  <a:lnTo>
                    <a:pt x="472" y="7642"/>
                  </a:lnTo>
                  <a:close/>
                  <a:moveTo>
                    <a:pt x="33584" y="19246"/>
                  </a:moveTo>
                  <a:lnTo>
                    <a:pt x="33396" y="19434"/>
                  </a:lnTo>
                  <a:lnTo>
                    <a:pt x="33396" y="19623"/>
                  </a:lnTo>
                  <a:lnTo>
                    <a:pt x="33584" y="19246"/>
                  </a:lnTo>
                  <a:close/>
                  <a:moveTo>
                    <a:pt x="24434" y="24151"/>
                  </a:moveTo>
                  <a:lnTo>
                    <a:pt x="24339" y="24245"/>
                  </a:lnTo>
                  <a:lnTo>
                    <a:pt x="24434" y="24340"/>
                  </a:lnTo>
                  <a:lnTo>
                    <a:pt x="24434" y="24245"/>
                  </a:lnTo>
                  <a:lnTo>
                    <a:pt x="24434" y="24151"/>
                  </a:lnTo>
                  <a:close/>
                  <a:moveTo>
                    <a:pt x="14717" y="24434"/>
                  </a:moveTo>
                  <a:lnTo>
                    <a:pt x="14764" y="24481"/>
                  </a:lnTo>
                  <a:lnTo>
                    <a:pt x="14764" y="24481"/>
                  </a:lnTo>
                  <a:lnTo>
                    <a:pt x="14811" y="24434"/>
                  </a:lnTo>
                  <a:close/>
                  <a:moveTo>
                    <a:pt x="2924" y="1"/>
                  </a:moveTo>
                  <a:lnTo>
                    <a:pt x="2641" y="95"/>
                  </a:lnTo>
                  <a:lnTo>
                    <a:pt x="2547" y="378"/>
                  </a:lnTo>
                  <a:lnTo>
                    <a:pt x="2547" y="189"/>
                  </a:lnTo>
                  <a:lnTo>
                    <a:pt x="2453" y="378"/>
                  </a:lnTo>
                  <a:lnTo>
                    <a:pt x="2358" y="567"/>
                  </a:lnTo>
                  <a:lnTo>
                    <a:pt x="2453" y="944"/>
                  </a:lnTo>
                  <a:lnTo>
                    <a:pt x="2358" y="850"/>
                  </a:lnTo>
                  <a:lnTo>
                    <a:pt x="2170" y="944"/>
                  </a:lnTo>
                  <a:lnTo>
                    <a:pt x="2358" y="944"/>
                  </a:lnTo>
                  <a:lnTo>
                    <a:pt x="2453" y="1133"/>
                  </a:lnTo>
                  <a:lnTo>
                    <a:pt x="2264" y="1227"/>
                  </a:lnTo>
                  <a:lnTo>
                    <a:pt x="2170" y="1227"/>
                  </a:lnTo>
                  <a:lnTo>
                    <a:pt x="2170" y="1604"/>
                  </a:lnTo>
                  <a:lnTo>
                    <a:pt x="2075" y="1887"/>
                  </a:lnTo>
                  <a:lnTo>
                    <a:pt x="1792" y="2453"/>
                  </a:lnTo>
                  <a:lnTo>
                    <a:pt x="1415" y="3019"/>
                  </a:lnTo>
                  <a:lnTo>
                    <a:pt x="1321" y="3397"/>
                  </a:lnTo>
                  <a:lnTo>
                    <a:pt x="1321" y="3680"/>
                  </a:lnTo>
                  <a:lnTo>
                    <a:pt x="1226" y="3774"/>
                  </a:lnTo>
                  <a:lnTo>
                    <a:pt x="1226" y="3963"/>
                  </a:lnTo>
                  <a:lnTo>
                    <a:pt x="1321" y="4529"/>
                  </a:lnTo>
                  <a:lnTo>
                    <a:pt x="1226" y="4529"/>
                  </a:lnTo>
                  <a:lnTo>
                    <a:pt x="1132" y="4435"/>
                  </a:lnTo>
                  <a:lnTo>
                    <a:pt x="1038" y="4340"/>
                  </a:lnTo>
                  <a:lnTo>
                    <a:pt x="943" y="4340"/>
                  </a:lnTo>
                  <a:lnTo>
                    <a:pt x="1038" y="4435"/>
                  </a:lnTo>
                  <a:lnTo>
                    <a:pt x="1132" y="4623"/>
                  </a:lnTo>
                  <a:lnTo>
                    <a:pt x="1038" y="4812"/>
                  </a:lnTo>
                  <a:lnTo>
                    <a:pt x="849" y="4906"/>
                  </a:lnTo>
                  <a:lnTo>
                    <a:pt x="943" y="4906"/>
                  </a:lnTo>
                  <a:lnTo>
                    <a:pt x="943" y="5001"/>
                  </a:lnTo>
                  <a:lnTo>
                    <a:pt x="943" y="5189"/>
                  </a:lnTo>
                  <a:lnTo>
                    <a:pt x="755" y="5284"/>
                  </a:lnTo>
                  <a:lnTo>
                    <a:pt x="566" y="5378"/>
                  </a:lnTo>
                  <a:lnTo>
                    <a:pt x="566" y="5472"/>
                  </a:lnTo>
                  <a:lnTo>
                    <a:pt x="755" y="5567"/>
                  </a:lnTo>
                  <a:lnTo>
                    <a:pt x="849" y="5661"/>
                  </a:lnTo>
                  <a:lnTo>
                    <a:pt x="755" y="5755"/>
                  </a:lnTo>
                  <a:lnTo>
                    <a:pt x="472" y="5755"/>
                  </a:lnTo>
                  <a:lnTo>
                    <a:pt x="566" y="6604"/>
                  </a:lnTo>
                  <a:lnTo>
                    <a:pt x="566" y="7076"/>
                  </a:lnTo>
                  <a:lnTo>
                    <a:pt x="566" y="7265"/>
                  </a:lnTo>
                  <a:lnTo>
                    <a:pt x="755" y="7265"/>
                  </a:lnTo>
                  <a:lnTo>
                    <a:pt x="849" y="7359"/>
                  </a:lnTo>
                  <a:lnTo>
                    <a:pt x="849" y="7453"/>
                  </a:lnTo>
                  <a:lnTo>
                    <a:pt x="755" y="7548"/>
                  </a:lnTo>
                  <a:lnTo>
                    <a:pt x="566" y="7453"/>
                  </a:lnTo>
                  <a:lnTo>
                    <a:pt x="566" y="7736"/>
                  </a:lnTo>
                  <a:lnTo>
                    <a:pt x="566" y="8114"/>
                  </a:lnTo>
                  <a:lnTo>
                    <a:pt x="472" y="8019"/>
                  </a:lnTo>
                  <a:lnTo>
                    <a:pt x="472" y="7925"/>
                  </a:lnTo>
                  <a:lnTo>
                    <a:pt x="472" y="7831"/>
                  </a:lnTo>
                  <a:lnTo>
                    <a:pt x="377" y="7925"/>
                  </a:lnTo>
                  <a:lnTo>
                    <a:pt x="377" y="8680"/>
                  </a:lnTo>
                  <a:lnTo>
                    <a:pt x="283" y="8868"/>
                  </a:lnTo>
                  <a:lnTo>
                    <a:pt x="189" y="8963"/>
                  </a:lnTo>
                  <a:lnTo>
                    <a:pt x="94" y="8963"/>
                  </a:lnTo>
                  <a:lnTo>
                    <a:pt x="0" y="9151"/>
                  </a:lnTo>
                  <a:lnTo>
                    <a:pt x="94" y="9340"/>
                  </a:lnTo>
                  <a:lnTo>
                    <a:pt x="189" y="9434"/>
                  </a:lnTo>
                  <a:lnTo>
                    <a:pt x="283" y="9623"/>
                  </a:lnTo>
                  <a:lnTo>
                    <a:pt x="283" y="9812"/>
                  </a:lnTo>
                  <a:lnTo>
                    <a:pt x="94" y="9717"/>
                  </a:lnTo>
                  <a:lnTo>
                    <a:pt x="94" y="9906"/>
                  </a:lnTo>
                  <a:lnTo>
                    <a:pt x="189" y="10000"/>
                  </a:lnTo>
                  <a:lnTo>
                    <a:pt x="283" y="10095"/>
                  </a:lnTo>
                  <a:lnTo>
                    <a:pt x="283" y="10378"/>
                  </a:lnTo>
                  <a:lnTo>
                    <a:pt x="94" y="10095"/>
                  </a:lnTo>
                  <a:lnTo>
                    <a:pt x="94" y="10283"/>
                  </a:lnTo>
                  <a:lnTo>
                    <a:pt x="94" y="10566"/>
                  </a:lnTo>
                  <a:lnTo>
                    <a:pt x="94" y="11510"/>
                  </a:lnTo>
                  <a:lnTo>
                    <a:pt x="189" y="12453"/>
                  </a:lnTo>
                  <a:lnTo>
                    <a:pt x="377" y="13208"/>
                  </a:lnTo>
                  <a:lnTo>
                    <a:pt x="566" y="13680"/>
                  </a:lnTo>
                  <a:lnTo>
                    <a:pt x="849" y="14340"/>
                  </a:lnTo>
                  <a:lnTo>
                    <a:pt x="1132" y="14906"/>
                  </a:lnTo>
                  <a:lnTo>
                    <a:pt x="1226" y="15189"/>
                  </a:lnTo>
                  <a:lnTo>
                    <a:pt x="1132" y="15378"/>
                  </a:lnTo>
                  <a:lnTo>
                    <a:pt x="1321" y="15944"/>
                  </a:lnTo>
                  <a:lnTo>
                    <a:pt x="1698" y="16510"/>
                  </a:lnTo>
                  <a:lnTo>
                    <a:pt x="2453" y="17736"/>
                  </a:lnTo>
                  <a:lnTo>
                    <a:pt x="3019" y="18491"/>
                  </a:lnTo>
                  <a:lnTo>
                    <a:pt x="3679" y="19057"/>
                  </a:lnTo>
                  <a:lnTo>
                    <a:pt x="3491" y="19246"/>
                  </a:lnTo>
                  <a:lnTo>
                    <a:pt x="3774" y="19434"/>
                  </a:lnTo>
                  <a:lnTo>
                    <a:pt x="3868" y="19434"/>
                  </a:lnTo>
                  <a:lnTo>
                    <a:pt x="4151" y="19623"/>
                  </a:lnTo>
                  <a:lnTo>
                    <a:pt x="4245" y="19906"/>
                  </a:lnTo>
                  <a:lnTo>
                    <a:pt x="4434" y="20189"/>
                  </a:lnTo>
                  <a:lnTo>
                    <a:pt x="4717" y="20378"/>
                  </a:lnTo>
                  <a:lnTo>
                    <a:pt x="4623" y="20472"/>
                  </a:lnTo>
                  <a:lnTo>
                    <a:pt x="4717" y="20472"/>
                  </a:lnTo>
                  <a:lnTo>
                    <a:pt x="4811" y="20566"/>
                  </a:lnTo>
                  <a:lnTo>
                    <a:pt x="5566" y="21321"/>
                  </a:lnTo>
                  <a:lnTo>
                    <a:pt x="5849" y="21604"/>
                  </a:lnTo>
                  <a:lnTo>
                    <a:pt x="6415" y="22076"/>
                  </a:lnTo>
                  <a:lnTo>
                    <a:pt x="6415" y="21887"/>
                  </a:lnTo>
                  <a:lnTo>
                    <a:pt x="6604" y="21793"/>
                  </a:lnTo>
                  <a:lnTo>
                    <a:pt x="6604" y="21793"/>
                  </a:lnTo>
                  <a:lnTo>
                    <a:pt x="6509" y="21981"/>
                  </a:lnTo>
                  <a:lnTo>
                    <a:pt x="6604" y="21887"/>
                  </a:lnTo>
                  <a:lnTo>
                    <a:pt x="6698" y="21887"/>
                  </a:lnTo>
                  <a:lnTo>
                    <a:pt x="6698" y="22076"/>
                  </a:lnTo>
                  <a:lnTo>
                    <a:pt x="6509" y="22076"/>
                  </a:lnTo>
                  <a:lnTo>
                    <a:pt x="7075" y="22547"/>
                  </a:lnTo>
                  <a:lnTo>
                    <a:pt x="7924" y="23113"/>
                  </a:lnTo>
                  <a:lnTo>
                    <a:pt x="8773" y="23585"/>
                  </a:lnTo>
                  <a:lnTo>
                    <a:pt x="9245" y="23679"/>
                  </a:lnTo>
                  <a:lnTo>
                    <a:pt x="9622" y="23679"/>
                  </a:lnTo>
                  <a:lnTo>
                    <a:pt x="9528" y="23868"/>
                  </a:lnTo>
                  <a:lnTo>
                    <a:pt x="9622" y="23962"/>
                  </a:lnTo>
                  <a:lnTo>
                    <a:pt x="10094" y="24151"/>
                  </a:lnTo>
                  <a:lnTo>
                    <a:pt x="10660" y="24151"/>
                  </a:lnTo>
                  <a:lnTo>
                    <a:pt x="11226" y="24340"/>
                  </a:lnTo>
                  <a:lnTo>
                    <a:pt x="11981" y="24811"/>
                  </a:lnTo>
                  <a:lnTo>
                    <a:pt x="13113" y="25377"/>
                  </a:lnTo>
                  <a:lnTo>
                    <a:pt x="13490" y="25377"/>
                  </a:lnTo>
                  <a:lnTo>
                    <a:pt x="13868" y="25472"/>
                  </a:lnTo>
                  <a:lnTo>
                    <a:pt x="14811" y="25660"/>
                  </a:lnTo>
                  <a:lnTo>
                    <a:pt x="16320" y="26226"/>
                  </a:lnTo>
                  <a:lnTo>
                    <a:pt x="16415" y="26132"/>
                  </a:lnTo>
                  <a:lnTo>
                    <a:pt x="16604" y="26038"/>
                  </a:lnTo>
                  <a:lnTo>
                    <a:pt x="17264" y="26132"/>
                  </a:lnTo>
                  <a:lnTo>
                    <a:pt x="18490" y="26321"/>
                  </a:lnTo>
                  <a:lnTo>
                    <a:pt x="19056" y="26415"/>
                  </a:lnTo>
                  <a:lnTo>
                    <a:pt x="19811" y="26415"/>
                  </a:lnTo>
                  <a:lnTo>
                    <a:pt x="19905" y="26226"/>
                  </a:lnTo>
                  <a:lnTo>
                    <a:pt x="20094" y="26132"/>
                  </a:lnTo>
                  <a:lnTo>
                    <a:pt x="20283" y="26132"/>
                  </a:lnTo>
                  <a:lnTo>
                    <a:pt x="20188" y="26321"/>
                  </a:lnTo>
                  <a:lnTo>
                    <a:pt x="20754" y="26226"/>
                  </a:lnTo>
                  <a:lnTo>
                    <a:pt x="21415" y="26132"/>
                  </a:lnTo>
                  <a:lnTo>
                    <a:pt x="21981" y="26038"/>
                  </a:lnTo>
                  <a:lnTo>
                    <a:pt x="22641" y="25849"/>
                  </a:lnTo>
                  <a:lnTo>
                    <a:pt x="22641" y="25943"/>
                  </a:lnTo>
                  <a:lnTo>
                    <a:pt x="23113" y="25943"/>
                  </a:lnTo>
                  <a:lnTo>
                    <a:pt x="23679" y="25849"/>
                  </a:lnTo>
                  <a:lnTo>
                    <a:pt x="24151" y="25566"/>
                  </a:lnTo>
                  <a:lnTo>
                    <a:pt x="24811" y="25283"/>
                  </a:lnTo>
                  <a:lnTo>
                    <a:pt x="25943" y="24906"/>
                  </a:lnTo>
                  <a:lnTo>
                    <a:pt x="26603" y="24717"/>
                  </a:lnTo>
                  <a:lnTo>
                    <a:pt x="27358" y="24340"/>
                  </a:lnTo>
                  <a:lnTo>
                    <a:pt x="28113" y="23962"/>
                  </a:lnTo>
                  <a:lnTo>
                    <a:pt x="28867" y="23396"/>
                  </a:lnTo>
                  <a:lnTo>
                    <a:pt x="28867" y="23491"/>
                  </a:lnTo>
                  <a:lnTo>
                    <a:pt x="28773" y="23585"/>
                  </a:lnTo>
                  <a:lnTo>
                    <a:pt x="28679" y="23679"/>
                  </a:lnTo>
                  <a:lnTo>
                    <a:pt x="28490" y="23868"/>
                  </a:lnTo>
                  <a:lnTo>
                    <a:pt x="28396" y="23868"/>
                  </a:lnTo>
                  <a:lnTo>
                    <a:pt x="28490" y="23962"/>
                  </a:lnTo>
                  <a:lnTo>
                    <a:pt x="29056" y="23302"/>
                  </a:lnTo>
                  <a:lnTo>
                    <a:pt x="29433" y="23113"/>
                  </a:lnTo>
                  <a:lnTo>
                    <a:pt x="29528" y="23113"/>
                  </a:lnTo>
                  <a:lnTo>
                    <a:pt x="29528" y="23208"/>
                  </a:lnTo>
                  <a:lnTo>
                    <a:pt x="30094" y="22736"/>
                  </a:lnTo>
                  <a:lnTo>
                    <a:pt x="30377" y="22547"/>
                  </a:lnTo>
                  <a:lnTo>
                    <a:pt x="30660" y="22264"/>
                  </a:lnTo>
                  <a:lnTo>
                    <a:pt x="30754" y="22264"/>
                  </a:lnTo>
                  <a:lnTo>
                    <a:pt x="30754" y="22170"/>
                  </a:lnTo>
                  <a:lnTo>
                    <a:pt x="30754" y="21981"/>
                  </a:lnTo>
                  <a:lnTo>
                    <a:pt x="30754" y="21793"/>
                  </a:lnTo>
                  <a:lnTo>
                    <a:pt x="31132" y="21793"/>
                  </a:lnTo>
                  <a:lnTo>
                    <a:pt x="31226" y="21981"/>
                  </a:lnTo>
                  <a:lnTo>
                    <a:pt x="31415" y="21604"/>
                  </a:lnTo>
                  <a:lnTo>
                    <a:pt x="31509" y="21510"/>
                  </a:lnTo>
                  <a:lnTo>
                    <a:pt x="31603" y="21510"/>
                  </a:lnTo>
                  <a:lnTo>
                    <a:pt x="31698" y="21227"/>
                  </a:lnTo>
                  <a:lnTo>
                    <a:pt x="31886" y="21038"/>
                  </a:lnTo>
                  <a:lnTo>
                    <a:pt x="32264" y="20566"/>
                  </a:lnTo>
                  <a:lnTo>
                    <a:pt x="33207" y="20000"/>
                  </a:lnTo>
                  <a:lnTo>
                    <a:pt x="33018" y="20000"/>
                  </a:lnTo>
                  <a:lnTo>
                    <a:pt x="33396" y="19434"/>
                  </a:lnTo>
                  <a:lnTo>
                    <a:pt x="33584" y="18963"/>
                  </a:lnTo>
                  <a:lnTo>
                    <a:pt x="33679" y="18679"/>
                  </a:lnTo>
                  <a:lnTo>
                    <a:pt x="33962" y="18491"/>
                  </a:lnTo>
                  <a:lnTo>
                    <a:pt x="34150" y="18679"/>
                  </a:lnTo>
                  <a:lnTo>
                    <a:pt x="34339" y="18019"/>
                  </a:lnTo>
                  <a:lnTo>
                    <a:pt x="34433" y="18113"/>
                  </a:lnTo>
                  <a:lnTo>
                    <a:pt x="34528" y="18019"/>
                  </a:lnTo>
                  <a:lnTo>
                    <a:pt x="34622" y="17736"/>
                  </a:lnTo>
                  <a:lnTo>
                    <a:pt x="34716" y="17642"/>
                  </a:lnTo>
                  <a:lnTo>
                    <a:pt x="34905" y="17359"/>
                  </a:lnTo>
                  <a:lnTo>
                    <a:pt x="35282" y="16887"/>
                  </a:lnTo>
                  <a:lnTo>
                    <a:pt x="35282" y="16981"/>
                  </a:lnTo>
                  <a:lnTo>
                    <a:pt x="35282" y="17076"/>
                  </a:lnTo>
                  <a:lnTo>
                    <a:pt x="35282" y="17170"/>
                  </a:lnTo>
                  <a:lnTo>
                    <a:pt x="35377" y="17170"/>
                  </a:lnTo>
                  <a:lnTo>
                    <a:pt x="35565" y="16510"/>
                  </a:lnTo>
                  <a:lnTo>
                    <a:pt x="35754" y="16132"/>
                  </a:lnTo>
                  <a:lnTo>
                    <a:pt x="35943" y="15755"/>
                  </a:lnTo>
                  <a:lnTo>
                    <a:pt x="36226" y="15189"/>
                  </a:lnTo>
                  <a:lnTo>
                    <a:pt x="36698" y="14340"/>
                  </a:lnTo>
                  <a:lnTo>
                    <a:pt x="37075" y="13114"/>
                  </a:lnTo>
                  <a:lnTo>
                    <a:pt x="37358" y="12359"/>
                  </a:lnTo>
                  <a:lnTo>
                    <a:pt x="37452" y="12170"/>
                  </a:lnTo>
                  <a:lnTo>
                    <a:pt x="37641" y="11887"/>
                  </a:lnTo>
                  <a:lnTo>
                    <a:pt x="37641" y="11982"/>
                  </a:lnTo>
                  <a:lnTo>
                    <a:pt x="37641" y="12076"/>
                  </a:lnTo>
                  <a:lnTo>
                    <a:pt x="37735" y="11604"/>
                  </a:lnTo>
                  <a:lnTo>
                    <a:pt x="37547" y="11699"/>
                  </a:lnTo>
                  <a:lnTo>
                    <a:pt x="37452" y="11416"/>
                  </a:lnTo>
                  <a:lnTo>
                    <a:pt x="37547" y="11416"/>
                  </a:lnTo>
                  <a:lnTo>
                    <a:pt x="37641" y="11321"/>
                  </a:lnTo>
                  <a:lnTo>
                    <a:pt x="37735" y="11321"/>
                  </a:lnTo>
                  <a:lnTo>
                    <a:pt x="37735" y="11227"/>
                  </a:lnTo>
                  <a:lnTo>
                    <a:pt x="37641" y="10944"/>
                  </a:lnTo>
                  <a:lnTo>
                    <a:pt x="37735" y="10472"/>
                  </a:lnTo>
                  <a:lnTo>
                    <a:pt x="37924" y="10661"/>
                  </a:lnTo>
                  <a:lnTo>
                    <a:pt x="37830" y="10378"/>
                  </a:lnTo>
                  <a:lnTo>
                    <a:pt x="37924" y="10095"/>
                  </a:lnTo>
                  <a:lnTo>
                    <a:pt x="37924" y="10283"/>
                  </a:lnTo>
                  <a:lnTo>
                    <a:pt x="38018" y="10283"/>
                  </a:lnTo>
                  <a:lnTo>
                    <a:pt x="38207" y="9906"/>
                  </a:lnTo>
                  <a:lnTo>
                    <a:pt x="38301" y="9812"/>
                  </a:lnTo>
                  <a:lnTo>
                    <a:pt x="38113" y="9623"/>
                  </a:lnTo>
                  <a:lnTo>
                    <a:pt x="38113" y="9434"/>
                  </a:lnTo>
                  <a:lnTo>
                    <a:pt x="38113" y="9246"/>
                  </a:lnTo>
                  <a:lnTo>
                    <a:pt x="38018" y="8963"/>
                  </a:lnTo>
                  <a:lnTo>
                    <a:pt x="38207" y="9151"/>
                  </a:lnTo>
                  <a:lnTo>
                    <a:pt x="38301" y="9057"/>
                  </a:lnTo>
                  <a:lnTo>
                    <a:pt x="38490" y="8680"/>
                  </a:lnTo>
                  <a:lnTo>
                    <a:pt x="38679" y="8302"/>
                  </a:lnTo>
                  <a:lnTo>
                    <a:pt x="38490" y="8302"/>
                  </a:lnTo>
                  <a:lnTo>
                    <a:pt x="38490" y="8114"/>
                  </a:lnTo>
                  <a:lnTo>
                    <a:pt x="38490" y="7831"/>
                  </a:lnTo>
                  <a:lnTo>
                    <a:pt x="38584" y="7642"/>
                  </a:lnTo>
                  <a:lnTo>
                    <a:pt x="38584" y="7359"/>
                  </a:lnTo>
                  <a:lnTo>
                    <a:pt x="38396" y="6793"/>
                  </a:lnTo>
                  <a:lnTo>
                    <a:pt x="38207" y="6321"/>
                  </a:lnTo>
                  <a:lnTo>
                    <a:pt x="38301" y="6321"/>
                  </a:lnTo>
                  <a:lnTo>
                    <a:pt x="38396" y="6416"/>
                  </a:lnTo>
                  <a:lnTo>
                    <a:pt x="38396" y="6133"/>
                  </a:lnTo>
                  <a:lnTo>
                    <a:pt x="38490" y="5850"/>
                  </a:lnTo>
                  <a:lnTo>
                    <a:pt x="38490" y="5567"/>
                  </a:lnTo>
                  <a:lnTo>
                    <a:pt x="38584" y="5567"/>
                  </a:lnTo>
                  <a:lnTo>
                    <a:pt x="38679" y="5661"/>
                  </a:lnTo>
                  <a:lnTo>
                    <a:pt x="38490" y="5189"/>
                  </a:lnTo>
                  <a:lnTo>
                    <a:pt x="38679" y="5284"/>
                  </a:lnTo>
                  <a:lnTo>
                    <a:pt x="38584" y="5001"/>
                  </a:lnTo>
                  <a:lnTo>
                    <a:pt x="38490" y="5095"/>
                  </a:lnTo>
                  <a:lnTo>
                    <a:pt x="38396" y="5095"/>
                  </a:lnTo>
                  <a:lnTo>
                    <a:pt x="38396" y="5001"/>
                  </a:lnTo>
                  <a:lnTo>
                    <a:pt x="38301" y="5095"/>
                  </a:lnTo>
                  <a:lnTo>
                    <a:pt x="38207" y="5189"/>
                  </a:lnTo>
                  <a:lnTo>
                    <a:pt x="38301" y="5378"/>
                  </a:lnTo>
                  <a:lnTo>
                    <a:pt x="38396" y="5755"/>
                  </a:lnTo>
                  <a:lnTo>
                    <a:pt x="38396" y="5755"/>
                  </a:lnTo>
                  <a:lnTo>
                    <a:pt x="38207" y="5661"/>
                  </a:lnTo>
                  <a:lnTo>
                    <a:pt x="38396" y="5944"/>
                  </a:lnTo>
                  <a:lnTo>
                    <a:pt x="38207" y="6038"/>
                  </a:lnTo>
                  <a:lnTo>
                    <a:pt x="38113" y="5944"/>
                  </a:lnTo>
                  <a:lnTo>
                    <a:pt x="38113" y="6038"/>
                  </a:lnTo>
                  <a:lnTo>
                    <a:pt x="38113" y="6133"/>
                  </a:lnTo>
                  <a:lnTo>
                    <a:pt x="38113" y="6416"/>
                  </a:lnTo>
                  <a:lnTo>
                    <a:pt x="38018" y="6416"/>
                  </a:lnTo>
                  <a:lnTo>
                    <a:pt x="38018" y="6887"/>
                  </a:lnTo>
                  <a:lnTo>
                    <a:pt x="38018" y="7076"/>
                  </a:lnTo>
                  <a:lnTo>
                    <a:pt x="38113" y="7170"/>
                  </a:lnTo>
                  <a:lnTo>
                    <a:pt x="38207" y="7170"/>
                  </a:lnTo>
                  <a:lnTo>
                    <a:pt x="38301" y="7359"/>
                  </a:lnTo>
                  <a:lnTo>
                    <a:pt x="37830" y="7548"/>
                  </a:lnTo>
                  <a:lnTo>
                    <a:pt x="38018" y="7642"/>
                  </a:lnTo>
                  <a:lnTo>
                    <a:pt x="38113" y="8019"/>
                  </a:lnTo>
                  <a:lnTo>
                    <a:pt x="38113" y="8302"/>
                  </a:lnTo>
                  <a:lnTo>
                    <a:pt x="38018" y="8397"/>
                  </a:lnTo>
                  <a:lnTo>
                    <a:pt x="37830" y="8397"/>
                  </a:lnTo>
                  <a:lnTo>
                    <a:pt x="37924" y="8585"/>
                  </a:lnTo>
                  <a:lnTo>
                    <a:pt x="38018" y="8774"/>
                  </a:lnTo>
                  <a:lnTo>
                    <a:pt x="37924" y="8963"/>
                  </a:lnTo>
                  <a:lnTo>
                    <a:pt x="37830" y="8774"/>
                  </a:lnTo>
                  <a:lnTo>
                    <a:pt x="37641" y="8868"/>
                  </a:lnTo>
                  <a:lnTo>
                    <a:pt x="37735" y="8963"/>
                  </a:lnTo>
                  <a:lnTo>
                    <a:pt x="37735" y="9246"/>
                  </a:lnTo>
                  <a:lnTo>
                    <a:pt x="37641" y="9812"/>
                  </a:lnTo>
                  <a:lnTo>
                    <a:pt x="37358" y="10378"/>
                  </a:lnTo>
                  <a:lnTo>
                    <a:pt x="37169" y="10755"/>
                  </a:lnTo>
                  <a:lnTo>
                    <a:pt x="37358" y="11038"/>
                  </a:lnTo>
                  <a:lnTo>
                    <a:pt x="37264" y="11321"/>
                  </a:lnTo>
                  <a:lnTo>
                    <a:pt x="37075" y="11227"/>
                  </a:lnTo>
                  <a:lnTo>
                    <a:pt x="37075" y="11321"/>
                  </a:lnTo>
                  <a:lnTo>
                    <a:pt x="37075" y="11604"/>
                  </a:lnTo>
                  <a:lnTo>
                    <a:pt x="36981" y="11510"/>
                  </a:lnTo>
                  <a:lnTo>
                    <a:pt x="36886" y="11887"/>
                  </a:lnTo>
                  <a:lnTo>
                    <a:pt x="36792" y="12265"/>
                  </a:lnTo>
                  <a:lnTo>
                    <a:pt x="36886" y="12359"/>
                  </a:lnTo>
                  <a:lnTo>
                    <a:pt x="37169" y="12359"/>
                  </a:lnTo>
                  <a:lnTo>
                    <a:pt x="37264" y="12548"/>
                  </a:lnTo>
                  <a:lnTo>
                    <a:pt x="37075" y="12453"/>
                  </a:lnTo>
                  <a:lnTo>
                    <a:pt x="36981" y="12548"/>
                  </a:lnTo>
                  <a:lnTo>
                    <a:pt x="36886" y="12359"/>
                  </a:lnTo>
                  <a:lnTo>
                    <a:pt x="36981" y="12642"/>
                  </a:lnTo>
                  <a:lnTo>
                    <a:pt x="36981" y="12642"/>
                  </a:lnTo>
                  <a:lnTo>
                    <a:pt x="36886" y="12548"/>
                  </a:lnTo>
                  <a:lnTo>
                    <a:pt x="36792" y="12453"/>
                  </a:lnTo>
                  <a:lnTo>
                    <a:pt x="36414" y="13114"/>
                  </a:lnTo>
                  <a:lnTo>
                    <a:pt x="36320" y="13491"/>
                  </a:lnTo>
                  <a:lnTo>
                    <a:pt x="36320" y="13868"/>
                  </a:lnTo>
                  <a:lnTo>
                    <a:pt x="35754" y="15095"/>
                  </a:lnTo>
                  <a:lnTo>
                    <a:pt x="35377" y="15755"/>
                  </a:lnTo>
                  <a:lnTo>
                    <a:pt x="34999" y="16227"/>
                  </a:lnTo>
                  <a:lnTo>
                    <a:pt x="34999" y="16038"/>
                  </a:lnTo>
                  <a:lnTo>
                    <a:pt x="34716" y="16321"/>
                  </a:lnTo>
                  <a:lnTo>
                    <a:pt x="34528" y="16698"/>
                  </a:lnTo>
                  <a:lnTo>
                    <a:pt x="34528" y="16698"/>
                  </a:lnTo>
                  <a:lnTo>
                    <a:pt x="34716" y="16604"/>
                  </a:lnTo>
                  <a:lnTo>
                    <a:pt x="34150" y="17170"/>
                  </a:lnTo>
                  <a:lnTo>
                    <a:pt x="33584" y="17736"/>
                  </a:lnTo>
                  <a:lnTo>
                    <a:pt x="33679" y="17830"/>
                  </a:lnTo>
                  <a:lnTo>
                    <a:pt x="33773" y="17736"/>
                  </a:lnTo>
                  <a:lnTo>
                    <a:pt x="33867" y="17736"/>
                  </a:lnTo>
                  <a:lnTo>
                    <a:pt x="33867" y="17830"/>
                  </a:lnTo>
                  <a:lnTo>
                    <a:pt x="33679" y="17925"/>
                  </a:lnTo>
                  <a:lnTo>
                    <a:pt x="33490" y="18019"/>
                  </a:lnTo>
                  <a:lnTo>
                    <a:pt x="33396" y="18113"/>
                  </a:lnTo>
                  <a:lnTo>
                    <a:pt x="33207" y="18208"/>
                  </a:lnTo>
                  <a:lnTo>
                    <a:pt x="33113" y="18585"/>
                  </a:lnTo>
                  <a:lnTo>
                    <a:pt x="33207" y="18679"/>
                  </a:lnTo>
                  <a:lnTo>
                    <a:pt x="33207" y="18774"/>
                  </a:lnTo>
                  <a:lnTo>
                    <a:pt x="33018" y="18963"/>
                  </a:lnTo>
                  <a:lnTo>
                    <a:pt x="32924" y="18963"/>
                  </a:lnTo>
                  <a:lnTo>
                    <a:pt x="32924" y="18868"/>
                  </a:lnTo>
                  <a:lnTo>
                    <a:pt x="32924" y="18679"/>
                  </a:lnTo>
                  <a:lnTo>
                    <a:pt x="32735" y="18868"/>
                  </a:lnTo>
                  <a:lnTo>
                    <a:pt x="32641" y="18963"/>
                  </a:lnTo>
                  <a:lnTo>
                    <a:pt x="32547" y="18963"/>
                  </a:lnTo>
                  <a:lnTo>
                    <a:pt x="32547" y="19057"/>
                  </a:lnTo>
                  <a:lnTo>
                    <a:pt x="32735" y="18963"/>
                  </a:lnTo>
                  <a:lnTo>
                    <a:pt x="32735" y="18963"/>
                  </a:lnTo>
                  <a:lnTo>
                    <a:pt x="32075" y="19717"/>
                  </a:lnTo>
                  <a:lnTo>
                    <a:pt x="31698" y="20000"/>
                  </a:lnTo>
                  <a:lnTo>
                    <a:pt x="31603" y="20000"/>
                  </a:lnTo>
                  <a:lnTo>
                    <a:pt x="31603" y="19906"/>
                  </a:lnTo>
                  <a:lnTo>
                    <a:pt x="31320" y="20095"/>
                  </a:lnTo>
                  <a:lnTo>
                    <a:pt x="31037" y="20283"/>
                  </a:lnTo>
                  <a:lnTo>
                    <a:pt x="31132" y="20095"/>
                  </a:lnTo>
                  <a:lnTo>
                    <a:pt x="30943" y="20283"/>
                  </a:lnTo>
                  <a:lnTo>
                    <a:pt x="31132" y="20378"/>
                  </a:lnTo>
                  <a:lnTo>
                    <a:pt x="31037" y="20661"/>
                  </a:lnTo>
                  <a:lnTo>
                    <a:pt x="30849" y="20849"/>
                  </a:lnTo>
                  <a:lnTo>
                    <a:pt x="30754" y="20944"/>
                  </a:lnTo>
                  <a:lnTo>
                    <a:pt x="30660" y="20849"/>
                  </a:lnTo>
                  <a:lnTo>
                    <a:pt x="30849" y="20755"/>
                  </a:lnTo>
                  <a:lnTo>
                    <a:pt x="30754" y="20755"/>
                  </a:lnTo>
                  <a:lnTo>
                    <a:pt x="30754" y="20661"/>
                  </a:lnTo>
                  <a:lnTo>
                    <a:pt x="30754" y="20566"/>
                  </a:lnTo>
                  <a:lnTo>
                    <a:pt x="30660" y="20661"/>
                  </a:lnTo>
                  <a:lnTo>
                    <a:pt x="30471" y="20849"/>
                  </a:lnTo>
                  <a:lnTo>
                    <a:pt x="30094" y="21038"/>
                  </a:lnTo>
                  <a:lnTo>
                    <a:pt x="30188" y="21038"/>
                  </a:lnTo>
                  <a:lnTo>
                    <a:pt x="30188" y="21227"/>
                  </a:lnTo>
                  <a:lnTo>
                    <a:pt x="29905" y="21604"/>
                  </a:lnTo>
                  <a:lnTo>
                    <a:pt x="30188" y="21415"/>
                  </a:lnTo>
                  <a:lnTo>
                    <a:pt x="29905" y="21793"/>
                  </a:lnTo>
                  <a:lnTo>
                    <a:pt x="29905" y="21698"/>
                  </a:lnTo>
                  <a:lnTo>
                    <a:pt x="29811" y="21793"/>
                  </a:lnTo>
                  <a:lnTo>
                    <a:pt x="29716" y="21887"/>
                  </a:lnTo>
                  <a:lnTo>
                    <a:pt x="29339" y="21981"/>
                  </a:lnTo>
                  <a:lnTo>
                    <a:pt x="28867" y="21981"/>
                  </a:lnTo>
                  <a:lnTo>
                    <a:pt x="28773" y="22076"/>
                  </a:lnTo>
                  <a:lnTo>
                    <a:pt x="28584" y="22170"/>
                  </a:lnTo>
                  <a:lnTo>
                    <a:pt x="28679" y="22264"/>
                  </a:lnTo>
                  <a:lnTo>
                    <a:pt x="28679" y="22453"/>
                  </a:lnTo>
                  <a:lnTo>
                    <a:pt x="28962" y="22076"/>
                  </a:lnTo>
                  <a:lnTo>
                    <a:pt x="28867" y="22453"/>
                  </a:lnTo>
                  <a:lnTo>
                    <a:pt x="29150" y="22264"/>
                  </a:lnTo>
                  <a:lnTo>
                    <a:pt x="29150" y="22359"/>
                  </a:lnTo>
                  <a:lnTo>
                    <a:pt x="28679" y="22642"/>
                  </a:lnTo>
                  <a:lnTo>
                    <a:pt x="28490" y="22547"/>
                  </a:lnTo>
                  <a:lnTo>
                    <a:pt x="28396" y="22453"/>
                  </a:lnTo>
                  <a:lnTo>
                    <a:pt x="28301" y="22453"/>
                  </a:lnTo>
                  <a:lnTo>
                    <a:pt x="28207" y="22547"/>
                  </a:lnTo>
                  <a:lnTo>
                    <a:pt x="27924" y="22736"/>
                  </a:lnTo>
                  <a:lnTo>
                    <a:pt x="27641" y="22925"/>
                  </a:lnTo>
                  <a:lnTo>
                    <a:pt x="27735" y="22925"/>
                  </a:lnTo>
                  <a:lnTo>
                    <a:pt x="26886" y="23491"/>
                  </a:lnTo>
                  <a:lnTo>
                    <a:pt x="26132" y="23962"/>
                  </a:lnTo>
                  <a:lnTo>
                    <a:pt x="26132" y="23774"/>
                  </a:lnTo>
                  <a:lnTo>
                    <a:pt x="26226" y="23585"/>
                  </a:lnTo>
                  <a:lnTo>
                    <a:pt x="25754" y="23868"/>
                  </a:lnTo>
                  <a:lnTo>
                    <a:pt x="25471" y="24151"/>
                  </a:lnTo>
                  <a:lnTo>
                    <a:pt x="25377" y="24245"/>
                  </a:lnTo>
                  <a:lnTo>
                    <a:pt x="25471" y="24340"/>
                  </a:lnTo>
                  <a:lnTo>
                    <a:pt x="25188" y="24245"/>
                  </a:lnTo>
                  <a:lnTo>
                    <a:pt x="24905" y="24245"/>
                  </a:lnTo>
                  <a:lnTo>
                    <a:pt x="24434" y="24340"/>
                  </a:lnTo>
                  <a:lnTo>
                    <a:pt x="23585" y="24811"/>
                  </a:lnTo>
                  <a:lnTo>
                    <a:pt x="23207" y="24906"/>
                  </a:lnTo>
                  <a:lnTo>
                    <a:pt x="22924" y="25000"/>
                  </a:lnTo>
                  <a:lnTo>
                    <a:pt x="22830" y="24906"/>
                  </a:lnTo>
                  <a:lnTo>
                    <a:pt x="22924" y="24811"/>
                  </a:lnTo>
                  <a:lnTo>
                    <a:pt x="22830" y="24717"/>
                  </a:lnTo>
                  <a:lnTo>
                    <a:pt x="21886" y="24717"/>
                  </a:lnTo>
                  <a:lnTo>
                    <a:pt x="21509" y="24906"/>
                  </a:lnTo>
                  <a:lnTo>
                    <a:pt x="21037" y="25189"/>
                  </a:lnTo>
                  <a:lnTo>
                    <a:pt x="20660" y="25283"/>
                  </a:lnTo>
                  <a:lnTo>
                    <a:pt x="20754" y="25189"/>
                  </a:lnTo>
                  <a:lnTo>
                    <a:pt x="20754" y="25094"/>
                  </a:lnTo>
                  <a:lnTo>
                    <a:pt x="20471" y="25283"/>
                  </a:lnTo>
                  <a:lnTo>
                    <a:pt x="20377" y="25377"/>
                  </a:lnTo>
                  <a:lnTo>
                    <a:pt x="20188" y="25094"/>
                  </a:lnTo>
                  <a:lnTo>
                    <a:pt x="20471" y="25094"/>
                  </a:lnTo>
                  <a:lnTo>
                    <a:pt x="20094" y="25000"/>
                  </a:lnTo>
                  <a:lnTo>
                    <a:pt x="19339" y="25094"/>
                  </a:lnTo>
                  <a:lnTo>
                    <a:pt x="18019" y="25377"/>
                  </a:lnTo>
                  <a:lnTo>
                    <a:pt x="18019" y="25377"/>
                  </a:lnTo>
                  <a:lnTo>
                    <a:pt x="18679" y="25000"/>
                  </a:lnTo>
                  <a:lnTo>
                    <a:pt x="18396" y="25000"/>
                  </a:lnTo>
                  <a:lnTo>
                    <a:pt x="18113" y="25094"/>
                  </a:lnTo>
                  <a:lnTo>
                    <a:pt x="17830" y="25094"/>
                  </a:lnTo>
                  <a:lnTo>
                    <a:pt x="17075" y="25000"/>
                  </a:lnTo>
                  <a:lnTo>
                    <a:pt x="15943" y="24717"/>
                  </a:lnTo>
                  <a:lnTo>
                    <a:pt x="15094" y="24623"/>
                  </a:lnTo>
                  <a:lnTo>
                    <a:pt x="14811" y="24528"/>
                  </a:lnTo>
                  <a:lnTo>
                    <a:pt x="14764" y="24481"/>
                  </a:lnTo>
                  <a:lnTo>
                    <a:pt x="14764" y="24481"/>
                  </a:lnTo>
                  <a:lnTo>
                    <a:pt x="14717" y="24528"/>
                  </a:lnTo>
                  <a:lnTo>
                    <a:pt x="14339" y="24340"/>
                  </a:lnTo>
                  <a:lnTo>
                    <a:pt x="13868" y="24057"/>
                  </a:lnTo>
                  <a:lnTo>
                    <a:pt x="13868" y="24057"/>
                  </a:lnTo>
                  <a:lnTo>
                    <a:pt x="14056" y="24245"/>
                  </a:lnTo>
                  <a:lnTo>
                    <a:pt x="13868" y="24245"/>
                  </a:lnTo>
                  <a:lnTo>
                    <a:pt x="13679" y="24151"/>
                  </a:lnTo>
                  <a:lnTo>
                    <a:pt x="13585" y="23962"/>
                  </a:lnTo>
                  <a:lnTo>
                    <a:pt x="13396" y="23962"/>
                  </a:lnTo>
                  <a:lnTo>
                    <a:pt x="13490" y="23868"/>
                  </a:lnTo>
                  <a:lnTo>
                    <a:pt x="12924" y="23868"/>
                  </a:lnTo>
                  <a:lnTo>
                    <a:pt x="12170" y="23679"/>
                  </a:lnTo>
                  <a:lnTo>
                    <a:pt x="11509" y="23491"/>
                  </a:lnTo>
                  <a:lnTo>
                    <a:pt x="11226" y="23302"/>
                  </a:lnTo>
                  <a:lnTo>
                    <a:pt x="11132" y="23113"/>
                  </a:lnTo>
                  <a:lnTo>
                    <a:pt x="10755" y="23113"/>
                  </a:lnTo>
                  <a:lnTo>
                    <a:pt x="10472" y="22925"/>
                  </a:lnTo>
                  <a:lnTo>
                    <a:pt x="10566" y="22925"/>
                  </a:lnTo>
                  <a:lnTo>
                    <a:pt x="10094" y="22736"/>
                  </a:lnTo>
                  <a:lnTo>
                    <a:pt x="9717" y="22642"/>
                  </a:lnTo>
                  <a:lnTo>
                    <a:pt x="9339" y="22642"/>
                  </a:lnTo>
                  <a:lnTo>
                    <a:pt x="9339" y="22453"/>
                  </a:lnTo>
                  <a:lnTo>
                    <a:pt x="9339" y="22264"/>
                  </a:lnTo>
                  <a:lnTo>
                    <a:pt x="9056" y="21981"/>
                  </a:lnTo>
                  <a:lnTo>
                    <a:pt x="7924" y="21321"/>
                  </a:lnTo>
                  <a:lnTo>
                    <a:pt x="7453" y="21038"/>
                  </a:lnTo>
                  <a:lnTo>
                    <a:pt x="6887" y="20566"/>
                  </a:lnTo>
                  <a:lnTo>
                    <a:pt x="6132" y="19906"/>
                  </a:lnTo>
                  <a:lnTo>
                    <a:pt x="5755" y="19717"/>
                  </a:lnTo>
                  <a:lnTo>
                    <a:pt x="5660" y="19623"/>
                  </a:lnTo>
                  <a:lnTo>
                    <a:pt x="5472" y="19623"/>
                  </a:lnTo>
                  <a:lnTo>
                    <a:pt x="5283" y="19246"/>
                  </a:lnTo>
                  <a:lnTo>
                    <a:pt x="4906" y="18774"/>
                  </a:lnTo>
                  <a:lnTo>
                    <a:pt x="4528" y="18302"/>
                  </a:lnTo>
                  <a:lnTo>
                    <a:pt x="4151" y="18019"/>
                  </a:lnTo>
                  <a:lnTo>
                    <a:pt x="4151" y="17736"/>
                  </a:lnTo>
                  <a:lnTo>
                    <a:pt x="4057" y="17547"/>
                  </a:lnTo>
                  <a:lnTo>
                    <a:pt x="3679" y="17076"/>
                  </a:lnTo>
                  <a:lnTo>
                    <a:pt x="3868" y="17076"/>
                  </a:lnTo>
                  <a:lnTo>
                    <a:pt x="3113" y="16887"/>
                  </a:lnTo>
                  <a:lnTo>
                    <a:pt x="3207" y="16604"/>
                  </a:lnTo>
                  <a:lnTo>
                    <a:pt x="3113" y="16227"/>
                  </a:lnTo>
                  <a:lnTo>
                    <a:pt x="2924" y="15849"/>
                  </a:lnTo>
                  <a:lnTo>
                    <a:pt x="2641" y="15661"/>
                  </a:lnTo>
                  <a:lnTo>
                    <a:pt x="2736" y="15566"/>
                  </a:lnTo>
                  <a:lnTo>
                    <a:pt x="2641" y="15472"/>
                  </a:lnTo>
                  <a:lnTo>
                    <a:pt x="2453" y="15095"/>
                  </a:lnTo>
                  <a:lnTo>
                    <a:pt x="1981" y="14529"/>
                  </a:lnTo>
                  <a:lnTo>
                    <a:pt x="2170" y="14434"/>
                  </a:lnTo>
                  <a:lnTo>
                    <a:pt x="1981" y="14340"/>
                  </a:lnTo>
                  <a:lnTo>
                    <a:pt x="1887" y="14246"/>
                  </a:lnTo>
                  <a:lnTo>
                    <a:pt x="1792" y="14151"/>
                  </a:lnTo>
                  <a:lnTo>
                    <a:pt x="1604" y="13680"/>
                  </a:lnTo>
                  <a:lnTo>
                    <a:pt x="1698" y="13774"/>
                  </a:lnTo>
                  <a:lnTo>
                    <a:pt x="1698" y="13774"/>
                  </a:lnTo>
                  <a:lnTo>
                    <a:pt x="1509" y="13302"/>
                  </a:lnTo>
                  <a:lnTo>
                    <a:pt x="1321" y="12831"/>
                  </a:lnTo>
                  <a:lnTo>
                    <a:pt x="1226" y="12453"/>
                  </a:lnTo>
                  <a:lnTo>
                    <a:pt x="1226" y="12170"/>
                  </a:lnTo>
                  <a:lnTo>
                    <a:pt x="1321" y="11982"/>
                  </a:lnTo>
                  <a:lnTo>
                    <a:pt x="1415" y="12453"/>
                  </a:lnTo>
                  <a:lnTo>
                    <a:pt x="1509" y="12359"/>
                  </a:lnTo>
                  <a:lnTo>
                    <a:pt x="1792" y="12359"/>
                  </a:lnTo>
                  <a:lnTo>
                    <a:pt x="1604" y="12170"/>
                  </a:lnTo>
                  <a:lnTo>
                    <a:pt x="1604" y="11887"/>
                  </a:lnTo>
                  <a:lnTo>
                    <a:pt x="1509" y="11227"/>
                  </a:lnTo>
                  <a:lnTo>
                    <a:pt x="1415" y="11132"/>
                  </a:lnTo>
                  <a:lnTo>
                    <a:pt x="1415" y="10944"/>
                  </a:lnTo>
                  <a:lnTo>
                    <a:pt x="1321" y="10849"/>
                  </a:lnTo>
                  <a:lnTo>
                    <a:pt x="1226" y="10849"/>
                  </a:lnTo>
                  <a:lnTo>
                    <a:pt x="1226" y="11038"/>
                  </a:lnTo>
                  <a:lnTo>
                    <a:pt x="1321" y="11321"/>
                  </a:lnTo>
                  <a:lnTo>
                    <a:pt x="1132" y="11227"/>
                  </a:lnTo>
                  <a:lnTo>
                    <a:pt x="1132" y="11132"/>
                  </a:lnTo>
                  <a:lnTo>
                    <a:pt x="1132" y="11038"/>
                  </a:lnTo>
                  <a:lnTo>
                    <a:pt x="943" y="10849"/>
                  </a:lnTo>
                  <a:lnTo>
                    <a:pt x="1038" y="10661"/>
                  </a:lnTo>
                  <a:lnTo>
                    <a:pt x="1132" y="10378"/>
                  </a:lnTo>
                  <a:lnTo>
                    <a:pt x="1226" y="9812"/>
                  </a:lnTo>
                  <a:lnTo>
                    <a:pt x="1132" y="9340"/>
                  </a:lnTo>
                  <a:lnTo>
                    <a:pt x="1132" y="9151"/>
                  </a:lnTo>
                  <a:lnTo>
                    <a:pt x="1226" y="9057"/>
                  </a:lnTo>
                  <a:lnTo>
                    <a:pt x="1226" y="8491"/>
                  </a:lnTo>
                  <a:lnTo>
                    <a:pt x="1321" y="7831"/>
                  </a:lnTo>
                  <a:lnTo>
                    <a:pt x="1604" y="6416"/>
                  </a:lnTo>
                  <a:lnTo>
                    <a:pt x="1981" y="4906"/>
                  </a:lnTo>
                  <a:lnTo>
                    <a:pt x="2453" y="3302"/>
                  </a:lnTo>
                  <a:lnTo>
                    <a:pt x="2736" y="2359"/>
                  </a:lnTo>
                  <a:lnTo>
                    <a:pt x="2924" y="1887"/>
                  </a:lnTo>
                  <a:lnTo>
                    <a:pt x="3019" y="1416"/>
                  </a:lnTo>
                  <a:lnTo>
                    <a:pt x="3302" y="1133"/>
                  </a:lnTo>
                  <a:lnTo>
                    <a:pt x="3491" y="755"/>
                  </a:lnTo>
                  <a:lnTo>
                    <a:pt x="3585" y="567"/>
                  </a:lnTo>
                  <a:lnTo>
                    <a:pt x="3585" y="472"/>
                  </a:lnTo>
                  <a:lnTo>
                    <a:pt x="3491" y="378"/>
                  </a:lnTo>
                  <a:lnTo>
                    <a:pt x="3302" y="284"/>
                  </a:lnTo>
                  <a:lnTo>
                    <a:pt x="3207" y="95"/>
                  </a:lnTo>
                  <a:lnTo>
                    <a:pt x="3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1"/>
            <p:cNvSpPr/>
            <p:nvPr/>
          </p:nvSpPr>
          <p:spPr>
            <a:xfrm>
              <a:off x="1091875" y="1951850"/>
              <a:ext cx="188700" cy="136800"/>
            </a:xfrm>
            <a:custGeom>
              <a:avLst/>
              <a:gdLst/>
              <a:ahLst/>
              <a:cxnLst/>
              <a:rect l="l" t="t" r="r" b="b"/>
              <a:pathLst>
                <a:path w="7548" h="5472" extrusionOk="0">
                  <a:moveTo>
                    <a:pt x="5000" y="0"/>
                  </a:moveTo>
                  <a:lnTo>
                    <a:pt x="4812" y="95"/>
                  </a:lnTo>
                  <a:lnTo>
                    <a:pt x="4717" y="95"/>
                  </a:lnTo>
                  <a:lnTo>
                    <a:pt x="4340" y="472"/>
                  </a:lnTo>
                  <a:lnTo>
                    <a:pt x="4057" y="566"/>
                  </a:lnTo>
                  <a:lnTo>
                    <a:pt x="3774" y="566"/>
                  </a:lnTo>
                  <a:lnTo>
                    <a:pt x="3397" y="378"/>
                  </a:lnTo>
                  <a:lnTo>
                    <a:pt x="3208" y="944"/>
                  </a:lnTo>
                  <a:lnTo>
                    <a:pt x="2548" y="1887"/>
                  </a:lnTo>
                  <a:lnTo>
                    <a:pt x="2170" y="2359"/>
                  </a:lnTo>
                  <a:lnTo>
                    <a:pt x="1793" y="2736"/>
                  </a:lnTo>
                  <a:lnTo>
                    <a:pt x="1415" y="2925"/>
                  </a:lnTo>
                  <a:lnTo>
                    <a:pt x="1321" y="2925"/>
                  </a:lnTo>
                  <a:lnTo>
                    <a:pt x="1227" y="2831"/>
                  </a:lnTo>
                  <a:lnTo>
                    <a:pt x="1321" y="3114"/>
                  </a:lnTo>
                  <a:lnTo>
                    <a:pt x="1132" y="3114"/>
                  </a:lnTo>
                  <a:lnTo>
                    <a:pt x="1227" y="3302"/>
                  </a:lnTo>
                  <a:lnTo>
                    <a:pt x="1227" y="3208"/>
                  </a:lnTo>
                  <a:lnTo>
                    <a:pt x="1321" y="3302"/>
                  </a:lnTo>
                  <a:lnTo>
                    <a:pt x="1510" y="3491"/>
                  </a:lnTo>
                  <a:lnTo>
                    <a:pt x="1321" y="3397"/>
                  </a:lnTo>
                  <a:lnTo>
                    <a:pt x="1132" y="3491"/>
                  </a:lnTo>
                  <a:lnTo>
                    <a:pt x="755" y="3963"/>
                  </a:lnTo>
                  <a:lnTo>
                    <a:pt x="472" y="4529"/>
                  </a:lnTo>
                  <a:lnTo>
                    <a:pt x="283" y="4623"/>
                  </a:lnTo>
                  <a:lnTo>
                    <a:pt x="0" y="4623"/>
                  </a:lnTo>
                  <a:lnTo>
                    <a:pt x="378" y="5095"/>
                  </a:lnTo>
                  <a:lnTo>
                    <a:pt x="944" y="5472"/>
                  </a:lnTo>
                  <a:lnTo>
                    <a:pt x="849" y="5378"/>
                  </a:lnTo>
                  <a:lnTo>
                    <a:pt x="944" y="5283"/>
                  </a:lnTo>
                  <a:lnTo>
                    <a:pt x="1132" y="5189"/>
                  </a:lnTo>
                  <a:lnTo>
                    <a:pt x="1321" y="5000"/>
                  </a:lnTo>
                  <a:lnTo>
                    <a:pt x="1321" y="4812"/>
                  </a:lnTo>
                  <a:lnTo>
                    <a:pt x="1227" y="4623"/>
                  </a:lnTo>
                  <a:lnTo>
                    <a:pt x="1227" y="4623"/>
                  </a:lnTo>
                  <a:lnTo>
                    <a:pt x="1510" y="4812"/>
                  </a:lnTo>
                  <a:lnTo>
                    <a:pt x="1415" y="4717"/>
                  </a:lnTo>
                  <a:lnTo>
                    <a:pt x="1415" y="4717"/>
                  </a:lnTo>
                  <a:lnTo>
                    <a:pt x="1604" y="4812"/>
                  </a:lnTo>
                  <a:lnTo>
                    <a:pt x="1698" y="4906"/>
                  </a:lnTo>
                  <a:lnTo>
                    <a:pt x="1604" y="4717"/>
                  </a:lnTo>
                  <a:lnTo>
                    <a:pt x="1415" y="4151"/>
                  </a:lnTo>
                  <a:lnTo>
                    <a:pt x="1510" y="4340"/>
                  </a:lnTo>
                  <a:lnTo>
                    <a:pt x="1887" y="4529"/>
                  </a:lnTo>
                  <a:lnTo>
                    <a:pt x="4812" y="1321"/>
                  </a:lnTo>
                  <a:lnTo>
                    <a:pt x="4812" y="1415"/>
                  </a:lnTo>
                  <a:lnTo>
                    <a:pt x="4812" y="1510"/>
                  </a:lnTo>
                  <a:lnTo>
                    <a:pt x="5095" y="1510"/>
                  </a:lnTo>
                  <a:lnTo>
                    <a:pt x="5000" y="1604"/>
                  </a:lnTo>
                  <a:lnTo>
                    <a:pt x="5000" y="1698"/>
                  </a:lnTo>
                  <a:lnTo>
                    <a:pt x="5189" y="1981"/>
                  </a:lnTo>
                  <a:lnTo>
                    <a:pt x="5472" y="2264"/>
                  </a:lnTo>
                  <a:lnTo>
                    <a:pt x="5661" y="2264"/>
                  </a:lnTo>
                  <a:lnTo>
                    <a:pt x="5944" y="2170"/>
                  </a:lnTo>
                  <a:lnTo>
                    <a:pt x="5661" y="2359"/>
                  </a:lnTo>
                  <a:lnTo>
                    <a:pt x="5566" y="2453"/>
                  </a:lnTo>
                  <a:lnTo>
                    <a:pt x="5566" y="2642"/>
                  </a:lnTo>
                  <a:lnTo>
                    <a:pt x="5661" y="2736"/>
                  </a:lnTo>
                  <a:lnTo>
                    <a:pt x="5944" y="2831"/>
                  </a:lnTo>
                  <a:lnTo>
                    <a:pt x="6132" y="2831"/>
                  </a:lnTo>
                  <a:lnTo>
                    <a:pt x="6227" y="3114"/>
                  </a:lnTo>
                  <a:lnTo>
                    <a:pt x="6415" y="3585"/>
                  </a:lnTo>
                  <a:lnTo>
                    <a:pt x="6698" y="4057"/>
                  </a:lnTo>
                  <a:lnTo>
                    <a:pt x="6887" y="4151"/>
                  </a:lnTo>
                  <a:lnTo>
                    <a:pt x="7076" y="4151"/>
                  </a:lnTo>
                  <a:lnTo>
                    <a:pt x="6887" y="4340"/>
                  </a:lnTo>
                  <a:lnTo>
                    <a:pt x="6793" y="4434"/>
                  </a:lnTo>
                  <a:lnTo>
                    <a:pt x="6887" y="4529"/>
                  </a:lnTo>
                  <a:lnTo>
                    <a:pt x="7076" y="4717"/>
                  </a:lnTo>
                  <a:lnTo>
                    <a:pt x="7453" y="4812"/>
                  </a:lnTo>
                  <a:lnTo>
                    <a:pt x="7264" y="5000"/>
                  </a:lnTo>
                  <a:lnTo>
                    <a:pt x="7076" y="5095"/>
                  </a:lnTo>
                  <a:lnTo>
                    <a:pt x="7359" y="5095"/>
                  </a:lnTo>
                  <a:lnTo>
                    <a:pt x="7547" y="4717"/>
                  </a:lnTo>
                  <a:lnTo>
                    <a:pt x="7453" y="4623"/>
                  </a:lnTo>
                  <a:lnTo>
                    <a:pt x="7264" y="4717"/>
                  </a:lnTo>
                  <a:lnTo>
                    <a:pt x="7453" y="4434"/>
                  </a:lnTo>
                  <a:lnTo>
                    <a:pt x="7453" y="4340"/>
                  </a:lnTo>
                  <a:lnTo>
                    <a:pt x="7453" y="4151"/>
                  </a:lnTo>
                  <a:lnTo>
                    <a:pt x="7170" y="3963"/>
                  </a:lnTo>
                  <a:lnTo>
                    <a:pt x="6793" y="3868"/>
                  </a:lnTo>
                  <a:lnTo>
                    <a:pt x="6981" y="3774"/>
                  </a:lnTo>
                  <a:lnTo>
                    <a:pt x="7264" y="3585"/>
                  </a:lnTo>
                  <a:lnTo>
                    <a:pt x="6981" y="3114"/>
                  </a:lnTo>
                  <a:lnTo>
                    <a:pt x="6698" y="2831"/>
                  </a:lnTo>
                  <a:lnTo>
                    <a:pt x="6415" y="2642"/>
                  </a:lnTo>
                  <a:lnTo>
                    <a:pt x="6604" y="2264"/>
                  </a:lnTo>
                  <a:lnTo>
                    <a:pt x="6887" y="1981"/>
                  </a:lnTo>
                  <a:lnTo>
                    <a:pt x="6415" y="2076"/>
                  </a:lnTo>
                  <a:lnTo>
                    <a:pt x="6604" y="1887"/>
                  </a:lnTo>
                  <a:lnTo>
                    <a:pt x="6227" y="1887"/>
                  </a:lnTo>
                  <a:lnTo>
                    <a:pt x="6415" y="1698"/>
                  </a:lnTo>
                  <a:lnTo>
                    <a:pt x="6510" y="1604"/>
                  </a:lnTo>
                  <a:lnTo>
                    <a:pt x="6510" y="1510"/>
                  </a:lnTo>
                  <a:lnTo>
                    <a:pt x="6227" y="1604"/>
                  </a:lnTo>
                  <a:lnTo>
                    <a:pt x="6132" y="1793"/>
                  </a:lnTo>
                  <a:lnTo>
                    <a:pt x="6132" y="1510"/>
                  </a:lnTo>
                  <a:lnTo>
                    <a:pt x="6038" y="1321"/>
                  </a:lnTo>
                  <a:lnTo>
                    <a:pt x="5755" y="944"/>
                  </a:lnTo>
                  <a:lnTo>
                    <a:pt x="5283" y="566"/>
                  </a:lnTo>
                  <a:lnTo>
                    <a:pt x="5095" y="283"/>
                  </a:lnTo>
                  <a:lnTo>
                    <a:pt x="5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51;p11"/>
          <p:cNvGrpSpPr/>
          <p:nvPr/>
        </p:nvGrpSpPr>
        <p:grpSpPr>
          <a:xfrm rot="-9269861">
            <a:off x="6231656" y="1232803"/>
            <a:ext cx="750220" cy="664172"/>
            <a:chOff x="1113100" y="2199475"/>
            <a:chExt cx="801900" cy="709925"/>
          </a:xfrm>
        </p:grpSpPr>
        <p:sp>
          <p:nvSpPr>
            <p:cNvPr id="52" name="Google Shape;52;p11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11"/>
          <p:cNvSpPr/>
          <p:nvPr/>
        </p:nvSpPr>
        <p:spPr>
          <a:xfrm>
            <a:off x="2385496" y="2956017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1"/>
          <p:cNvSpPr/>
          <p:nvPr/>
        </p:nvSpPr>
        <p:spPr>
          <a:xfrm>
            <a:off x="4045614" y="2063729"/>
            <a:ext cx="4492329" cy="1015968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1"/>
          <p:cNvSpPr/>
          <p:nvPr/>
        </p:nvSpPr>
        <p:spPr>
          <a:xfrm>
            <a:off x="3827977" y="554133"/>
            <a:ext cx="1052762" cy="922444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85B121D-B060-448A-B2C2-8F1043D5AB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9048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1.</a:t>
            </a:r>
            <a:endParaRPr sz="6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Línea de Servicio Eventos</a:t>
            </a:r>
            <a:endParaRPr dirty="0"/>
          </a:p>
        </p:txBody>
      </p:sp>
      <p:sp>
        <p:nvSpPr>
          <p:cNvPr id="83" name="Google Shape;83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887A46A-5B6D-4300-A609-53B24899A9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5069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Servicio Eventos</a:t>
            </a:r>
            <a:endParaRPr dirty="0"/>
          </a:p>
        </p:txBody>
      </p:sp>
      <p:sp>
        <p:nvSpPr>
          <p:cNvPr id="132" name="Google Shape;132;p19"/>
          <p:cNvSpPr txBox="1">
            <a:spLocks noGrp="1"/>
          </p:cNvSpPr>
          <p:nvPr>
            <p:ph type="body" idx="1"/>
          </p:nvPr>
        </p:nvSpPr>
        <p:spPr>
          <a:xfrm>
            <a:off x="163744" y="683845"/>
            <a:ext cx="2631900" cy="15226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ES" dirty="0"/>
              <a:t>EVENTOS CORTA,MEDIANA Y LARGA DISTANCIA</a:t>
            </a:r>
            <a:endParaRPr dirty="0"/>
          </a:p>
          <a:p>
            <a:pPr marL="0" lvl="0" indent="0">
              <a:buNone/>
            </a:pPr>
            <a:r>
              <a:rPr lang="es-AR" dirty="0"/>
              <a:t>Estos serán de distintos alcances zonales, provinciales o incluso entre provincias.</a:t>
            </a:r>
            <a:endParaRPr dirty="0"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2"/>
          </p:nvPr>
        </p:nvSpPr>
        <p:spPr>
          <a:xfrm>
            <a:off x="163744" y="2421061"/>
            <a:ext cx="2631900" cy="1566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AR" dirty="0"/>
              <a:t>EVENTOS INTERNACIONALES</a:t>
            </a:r>
            <a:endParaRPr dirty="0"/>
          </a:p>
          <a:p>
            <a:pPr marL="0" lvl="0" indent="0">
              <a:buNone/>
            </a:pPr>
            <a:r>
              <a:rPr lang="es-ES" dirty="0"/>
              <a:t>Estos eventos contemplan rutas clásicas entre la Argentina y países limítrofes, siendo de gran atractivo por los moto turistas.</a:t>
            </a:r>
            <a:endParaRPr dirty="0"/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3"/>
          </p:nvPr>
        </p:nvSpPr>
        <p:spPr>
          <a:xfrm>
            <a:off x="3220147" y="2421061"/>
            <a:ext cx="2631900" cy="1566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AR" dirty="0"/>
              <a:t>ACTIVIDADES SEGÚN EVENTO</a:t>
            </a:r>
            <a:endParaRPr dirty="0"/>
          </a:p>
          <a:p>
            <a:pPr marL="0" lvl="0" indent="0">
              <a:buNone/>
            </a:pPr>
            <a:r>
              <a:rPr lang="es-ES" dirty="0"/>
              <a:t>Se realizaran distintas actividades dependiente del evento  realizar, según el origen o destino como también durante el trayecto del mismo.</a:t>
            </a:r>
            <a:endParaRPr dirty="0"/>
          </a:p>
        </p:txBody>
      </p:sp>
      <p:sp>
        <p:nvSpPr>
          <p:cNvPr id="135" name="Google Shape;135;p19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9" name="Google Shape;134;p19">
            <a:extLst>
              <a:ext uri="{FF2B5EF4-FFF2-40B4-BE49-F238E27FC236}">
                <a16:creationId xmlns:a16="http://schemas.microsoft.com/office/drawing/2014/main" id="{CCD71FEA-D78B-4EA9-9C83-6A33B17A9B46}"/>
              </a:ext>
            </a:extLst>
          </p:cNvPr>
          <p:cNvSpPr txBox="1">
            <a:spLocks/>
          </p:cNvSpPr>
          <p:nvPr/>
        </p:nvSpPr>
        <p:spPr>
          <a:xfrm>
            <a:off x="6437672" y="2307047"/>
            <a:ext cx="2631900" cy="179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✘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●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●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indent="0">
              <a:buNone/>
            </a:pPr>
            <a:r>
              <a:rPr lang="es-ES" dirty="0"/>
              <a:t>EXPERTOS LOCALES,GLOBALES E INTERNACIONALES</a:t>
            </a:r>
          </a:p>
          <a:p>
            <a:pPr marL="0" indent="0">
              <a:buNone/>
            </a:pPr>
            <a:r>
              <a:rPr lang="es-ES" dirty="0"/>
              <a:t>Contaremos con </a:t>
            </a:r>
            <a:r>
              <a:rPr lang="es-ES" dirty="0" err="1"/>
              <a:t>influencer</a:t>
            </a:r>
            <a:r>
              <a:rPr lang="es-ES" dirty="0"/>
              <a:t> según eventos nacionales como internacionales para aconsejar y ser ejemplo para los otros usuarios clientes.</a:t>
            </a:r>
          </a:p>
        </p:txBody>
      </p:sp>
      <p:sp>
        <p:nvSpPr>
          <p:cNvPr id="10" name="Google Shape;134;p19">
            <a:extLst>
              <a:ext uri="{FF2B5EF4-FFF2-40B4-BE49-F238E27FC236}">
                <a16:creationId xmlns:a16="http://schemas.microsoft.com/office/drawing/2014/main" id="{4D82A913-15D8-4998-B35F-25C9640CD8C1}"/>
              </a:ext>
            </a:extLst>
          </p:cNvPr>
          <p:cNvSpPr txBox="1">
            <a:spLocks/>
          </p:cNvSpPr>
          <p:nvPr/>
        </p:nvSpPr>
        <p:spPr>
          <a:xfrm>
            <a:off x="6512100" y="622585"/>
            <a:ext cx="2631900" cy="1443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✘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●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●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indent="0">
              <a:buNone/>
            </a:pPr>
            <a:r>
              <a:rPr lang="es-ES" dirty="0"/>
              <a:t>RUTAS CUSTOM</a:t>
            </a:r>
          </a:p>
          <a:p>
            <a:pPr marL="0" indent="0">
              <a:buNone/>
            </a:pPr>
            <a:r>
              <a:rPr lang="es-ES" dirty="0"/>
              <a:t>Gracias a moto </a:t>
            </a:r>
            <a:r>
              <a:rPr lang="es-ES" dirty="0" err="1"/>
              <a:t>point</a:t>
            </a:r>
            <a:r>
              <a:rPr lang="es-ES" dirty="0"/>
              <a:t> cada usuario cliente podrá elegir las rutas que cree mas oportunas para vivir la experiencia..</a:t>
            </a:r>
          </a:p>
        </p:txBody>
      </p:sp>
      <p:sp>
        <p:nvSpPr>
          <p:cNvPr id="11" name="Google Shape;345;p37">
            <a:extLst>
              <a:ext uri="{FF2B5EF4-FFF2-40B4-BE49-F238E27FC236}">
                <a16:creationId xmlns:a16="http://schemas.microsoft.com/office/drawing/2014/main" id="{62475E6D-3CB5-4646-AE87-588E35C1D17A}"/>
              </a:ext>
            </a:extLst>
          </p:cNvPr>
          <p:cNvSpPr/>
          <p:nvPr/>
        </p:nvSpPr>
        <p:spPr>
          <a:xfrm>
            <a:off x="4377300" y="474432"/>
            <a:ext cx="392472" cy="391401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16F7D8D-2510-429B-B3EA-3F2DFA9AEF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81813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2.</a:t>
            </a:r>
            <a:endParaRPr sz="6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Línea de Servicio Ofertas</a:t>
            </a:r>
            <a:endParaRPr dirty="0"/>
          </a:p>
        </p:txBody>
      </p:sp>
      <p:sp>
        <p:nvSpPr>
          <p:cNvPr id="83" name="Google Shape;83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6ED6BD4-B343-45DE-A880-A701C98AAC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800187"/>
      </p:ext>
    </p:extLst>
  </p:cSld>
  <p:clrMapOvr>
    <a:masterClrMapping/>
  </p:clrMapOvr>
  <p:transition advTm="513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Servicio Ofertas</a:t>
            </a:r>
            <a:endParaRPr dirty="0"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2"/>
          </p:nvPr>
        </p:nvSpPr>
        <p:spPr>
          <a:xfrm>
            <a:off x="727269" y="2542670"/>
            <a:ext cx="2631900" cy="1566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AR" dirty="0"/>
              <a:t>TALLERES</a:t>
            </a:r>
            <a:endParaRPr dirty="0"/>
          </a:p>
          <a:p>
            <a:pPr marL="0" lvl="0" indent="0">
              <a:buNone/>
            </a:pPr>
            <a:r>
              <a:rPr lang="es-ES" dirty="0"/>
              <a:t>Mecánicos y Especializados en Moto vehículos.</a:t>
            </a:r>
            <a:endParaRPr dirty="0"/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3"/>
          </p:nvPr>
        </p:nvSpPr>
        <p:spPr>
          <a:xfrm>
            <a:off x="3614494" y="2571750"/>
            <a:ext cx="2631900" cy="15661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AR" dirty="0"/>
              <a:t>COMERCIOS</a:t>
            </a:r>
            <a:endParaRPr dirty="0"/>
          </a:p>
          <a:p>
            <a:pPr marL="0" lvl="0" indent="0">
              <a:buNone/>
            </a:pPr>
            <a:r>
              <a:rPr lang="es-ES" dirty="0"/>
              <a:t>Oficiales  como de terceros.</a:t>
            </a:r>
            <a:endParaRPr dirty="0"/>
          </a:p>
        </p:txBody>
      </p:sp>
      <p:sp>
        <p:nvSpPr>
          <p:cNvPr id="135" name="Google Shape;135;p19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9" name="Google Shape;134;p19">
            <a:extLst>
              <a:ext uri="{FF2B5EF4-FFF2-40B4-BE49-F238E27FC236}">
                <a16:creationId xmlns:a16="http://schemas.microsoft.com/office/drawing/2014/main" id="{CCD71FEA-D78B-4EA9-9C83-6A33B17A9B46}"/>
              </a:ext>
            </a:extLst>
          </p:cNvPr>
          <p:cNvSpPr txBox="1">
            <a:spLocks/>
          </p:cNvSpPr>
          <p:nvPr/>
        </p:nvSpPr>
        <p:spPr>
          <a:xfrm>
            <a:off x="6384509" y="2542670"/>
            <a:ext cx="2631900" cy="1794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✘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●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●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indent="0">
              <a:buNone/>
            </a:pPr>
            <a:r>
              <a:rPr lang="es-ES" dirty="0"/>
              <a:t>COMERCIOS TURISMO</a:t>
            </a:r>
          </a:p>
          <a:p>
            <a:pPr marL="0" indent="0">
              <a:buNone/>
            </a:pPr>
            <a:r>
              <a:rPr lang="es-ES" dirty="0"/>
              <a:t>Quien ofrezcan actividades en los distintos puntos de origen,  intermedios o llegada para cada evento.</a:t>
            </a:r>
          </a:p>
        </p:txBody>
      </p:sp>
      <p:sp>
        <p:nvSpPr>
          <p:cNvPr id="12" name="Google Shape;373;p37">
            <a:extLst>
              <a:ext uri="{FF2B5EF4-FFF2-40B4-BE49-F238E27FC236}">
                <a16:creationId xmlns:a16="http://schemas.microsoft.com/office/drawing/2014/main" id="{3CCE14E6-A20A-4BD6-90DE-3EB53AE73C4F}"/>
              </a:ext>
            </a:extLst>
          </p:cNvPr>
          <p:cNvSpPr/>
          <p:nvPr/>
        </p:nvSpPr>
        <p:spPr>
          <a:xfrm>
            <a:off x="4332408" y="545568"/>
            <a:ext cx="407377" cy="276553"/>
          </a:xfrm>
          <a:custGeom>
            <a:avLst/>
            <a:gdLst/>
            <a:ahLst/>
            <a:cxnLst/>
            <a:rect l="l" t="t" r="r" b="b"/>
            <a:pathLst>
              <a:path w="18640" h="12654" extrusionOk="0">
                <a:moveTo>
                  <a:pt x="11486" y="512"/>
                </a:moveTo>
                <a:lnTo>
                  <a:pt x="14089" y="536"/>
                </a:lnTo>
                <a:lnTo>
                  <a:pt x="16206" y="585"/>
                </a:lnTo>
                <a:lnTo>
                  <a:pt x="17106" y="585"/>
                </a:lnTo>
                <a:lnTo>
                  <a:pt x="17374" y="633"/>
                </a:lnTo>
                <a:lnTo>
                  <a:pt x="17617" y="706"/>
                </a:lnTo>
                <a:lnTo>
                  <a:pt x="17715" y="755"/>
                </a:lnTo>
                <a:lnTo>
                  <a:pt x="17812" y="828"/>
                </a:lnTo>
                <a:lnTo>
                  <a:pt x="17885" y="925"/>
                </a:lnTo>
                <a:lnTo>
                  <a:pt x="17958" y="1047"/>
                </a:lnTo>
                <a:lnTo>
                  <a:pt x="17982" y="1169"/>
                </a:lnTo>
                <a:lnTo>
                  <a:pt x="18007" y="1315"/>
                </a:lnTo>
                <a:lnTo>
                  <a:pt x="17982" y="1607"/>
                </a:lnTo>
                <a:lnTo>
                  <a:pt x="17958" y="1753"/>
                </a:lnTo>
                <a:lnTo>
                  <a:pt x="17958" y="1923"/>
                </a:lnTo>
                <a:lnTo>
                  <a:pt x="17958" y="2264"/>
                </a:lnTo>
                <a:lnTo>
                  <a:pt x="18007" y="2604"/>
                </a:lnTo>
                <a:lnTo>
                  <a:pt x="18031" y="2945"/>
                </a:lnTo>
                <a:lnTo>
                  <a:pt x="18031" y="3115"/>
                </a:lnTo>
                <a:lnTo>
                  <a:pt x="17520" y="3164"/>
                </a:lnTo>
                <a:lnTo>
                  <a:pt x="17009" y="3188"/>
                </a:lnTo>
                <a:lnTo>
                  <a:pt x="15963" y="3212"/>
                </a:lnTo>
                <a:lnTo>
                  <a:pt x="14917" y="3188"/>
                </a:lnTo>
                <a:lnTo>
                  <a:pt x="13870" y="3164"/>
                </a:lnTo>
                <a:lnTo>
                  <a:pt x="12751" y="3139"/>
                </a:lnTo>
                <a:lnTo>
                  <a:pt x="11607" y="3115"/>
                </a:lnTo>
                <a:lnTo>
                  <a:pt x="11023" y="3139"/>
                </a:lnTo>
                <a:lnTo>
                  <a:pt x="10439" y="3188"/>
                </a:lnTo>
                <a:lnTo>
                  <a:pt x="9855" y="3237"/>
                </a:lnTo>
                <a:lnTo>
                  <a:pt x="9271" y="3261"/>
                </a:lnTo>
                <a:lnTo>
                  <a:pt x="8712" y="3261"/>
                </a:lnTo>
                <a:lnTo>
                  <a:pt x="8152" y="3237"/>
                </a:lnTo>
                <a:lnTo>
                  <a:pt x="7057" y="3164"/>
                </a:lnTo>
                <a:lnTo>
                  <a:pt x="5938" y="3091"/>
                </a:lnTo>
                <a:lnTo>
                  <a:pt x="5403" y="3091"/>
                </a:lnTo>
                <a:lnTo>
                  <a:pt x="4843" y="3066"/>
                </a:lnTo>
                <a:lnTo>
                  <a:pt x="3651" y="3091"/>
                </a:lnTo>
                <a:lnTo>
                  <a:pt x="2483" y="3139"/>
                </a:lnTo>
                <a:lnTo>
                  <a:pt x="1412" y="3164"/>
                </a:lnTo>
                <a:lnTo>
                  <a:pt x="950" y="3164"/>
                </a:lnTo>
                <a:lnTo>
                  <a:pt x="731" y="3188"/>
                </a:lnTo>
                <a:lnTo>
                  <a:pt x="487" y="3212"/>
                </a:lnTo>
                <a:lnTo>
                  <a:pt x="487" y="3212"/>
                </a:lnTo>
                <a:lnTo>
                  <a:pt x="512" y="2799"/>
                </a:lnTo>
                <a:lnTo>
                  <a:pt x="560" y="2410"/>
                </a:lnTo>
                <a:lnTo>
                  <a:pt x="633" y="1996"/>
                </a:lnTo>
                <a:lnTo>
                  <a:pt x="731" y="1607"/>
                </a:lnTo>
                <a:lnTo>
                  <a:pt x="828" y="1363"/>
                </a:lnTo>
                <a:lnTo>
                  <a:pt x="925" y="1169"/>
                </a:lnTo>
                <a:lnTo>
                  <a:pt x="1071" y="998"/>
                </a:lnTo>
                <a:lnTo>
                  <a:pt x="1217" y="852"/>
                </a:lnTo>
                <a:lnTo>
                  <a:pt x="1388" y="731"/>
                </a:lnTo>
                <a:lnTo>
                  <a:pt x="1582" y="658"/>
                </a:lnTo>
                <a:lnTo>
                  <a:pt x="1777" y="585"/>
                </a:lnTo>
                <a:lnTo>
                  <a:pt x="1996" y="512"/>
                </a:lnTo>
                <a:lnTo>
                  <a:pt x="2118" y="560"/>
                </a:lnTo>
                <a:lnTo>
                  <a:pt x="2239" y="560"/>
                </a:lnTo>
                <a:lnTo>
                  <a:pt x="2483" y="585"/>
                </a:lnTo>
                <a:lnTo>
                  <a:pt x="2969" y="536"/>
                </a:lnTo>
                <a:lnTo>
                  <a:pt x="4016" y="512"/>
                </a:lnTo>
                <a:lnTo>
                  <a:pt x="5062" y="512"/>
                </a:lnTo>
                <a:lnTo>
                  <a:pt x="6084" y="536"/>
                </a:lnTo>
                <a:lnTo>
                  <a:pt x="7106" y="560"/>
                </a:lnTo>
                <a:lnTo>
                  <a:pt x="8128" y="585"/>
                </a:lnTo>
                <a:lnTo>
                  <a:pt x="8639" y="585"/>
                </a:lnTo>
                <a:lnTo>
                  <a:pt x="9150" y="560"/>
                </a:lnTo>
                <a:lnTo>
                  <a:pt x="10220" y="512"/>
                </a:lnTo>
                <a:close/>
                <a:moveTo>
                  <a:pt x="487" y="3650"/>
                </a:moveTo>
                <a:lnTo>
                  <a:pt x="560" y="3675"/>
                </a:lnTo>
                <a:lnTo>
                  <a:pt x="512" y="3748"/>
                </a:lnTo>
                <a:lnTo>
                  <a:pt x="487" y="3772"/>
                </a:lnTo>
                <a:lnTo>
                  <a:pt x="487" y="3650"/>
                </a:lnTo>
                <a:close/>
                <a:moveTo>
                  <a:pt x="10147" y="3748"/>
                </a:moveTo>
                <a:lnTo>
                  <a:pt x="9782" y="4137"/>
                </a:lnTo>
                <a:lnTo>
                  <a:pt x="9612" y="4356"/>
                </a:lnTo>
                <a:lnTo>
                  <a:pt x="9466" y="4575"/>
                </a:lnTo>
                <a:lnTo>
                  <a:pt x="9344" y="4745"/>
                </a:lnTo>
                <a:lnTo>
                  <a:pt x="9344" y="4745"/>
                </a:lnTo>
                <a:lnTo>
                  <a:pt x="9515" y="4356"/>
                </a:lnTo>
                <a:lnTo>
                  <a:pt x="9685" y="3967"/>
                </a:lnTo>
                <a:lnTo>
                  <a:pt x="9782" y="3796"/>
                </a:lnTo>
                <a:lnTo>
                  <a:pt x="9807" y="3772"/>
                </a:lnTo>
                <a:lnTo>
                  <a:pt x="10147" y="3748"/>
                </a:lnTo>
                <a:close/>
                <a:moveTo>
                  <a:pt x="1509" y="3699"/>
                </a:moveTo>
                <a:lnTo>
                  <a:pt x="1339" y="3845"/>
                </a:lnTo>
                <a:lnTo>
                  <a:pt x="1217" y="3991"/>
                </a:lnTo>
                <a:lnTo>
                  <a:pt x="950" y="4332"/>
                </a:lnTo>
                <a:lnTo>
                  <a:pt x="731" y="4648"/>
                </a:lnTo>
                <a:lnTo>
                  <a:pt x="512" y="4989"/>
                </a:lnTo>
                <a:lnTo>
                  <a:pt x="512" y="4697"/>
                </a:lnTo>
                <a:lnTo>
                  <a:pt x="633" y="4380"/>
                </a:lnTo>
                <a:lnTo>
                  <a:pt x="779" y="4040"/>
                </a:lnTo>
                <a:lnTo>
                  <a:pt x="877" y="3869"/>
                </a:lnTo>
                <a:lnTo>
                  <a:pt x="998" y="3723"/>
                </a:lnTo>
                <a:lnTo>
                  <a:pt x="1509" y="3699"/>
                </a:lnTo>
                <a:close/>
                <a:moveTo>
                  <a:pt x="15452" y="3723"/>
                </a:moveTo>
                <a:lnTo>
                  <a:pt x="15111" y="4186"/>
                </a:lnTo>
                <a:lnTo>
                  <a:pt x="14746" y="4648"/>
                </a:lnTo>
                <a:lnTo>
                  <a:pt x="14454" y="5013"/>
                </a:lnTo>
                <a:lnTo>
                  <a:pt x="14333" y="5208"/>
                </a:lnTo>
                <a:lnTo>
                  <a:pt x="14235" y="5402"/>
                </a:lnTo>
                <a:lnTo>
                  <a:pt x="13846" y="5402"/>
                </a:lnTo>
                <a:lnTo>
                  <a:pt x="13919" y="5305"/>
                </a:lnTo>
                <a:lnTo>
                  <a:pt x="13992" y="5159"/>
                </a:lnTo>
                <a:lnTo>
                  <a:pt x="14089" y="4964"/>
                </a:lnTo>
                <a:lnTo>
                  <a:pt x="14479" y="4356"/>
                </a:lnTo>
                <a:lnTo>
                  <a:pt x="14673" y="4040"/>
                </a:lnTo>
                <a:lnTo>
                  <a:pt x="14722" y="3869"/>
                </a:lnTo>
                <a:lnTo>
                  <a:pt x="14771" y="3723"/>
                </a:lnTo>
                <a:close/>
                <a:moveTo>
                  <a:pt x="14503" y="3699"/>
                </a:moveTo>
                <a:lnTo>
                  <a:pt x="14187" y="4161"/>
                </a:lnTo>
                <a:lnTo>
                  <a:pt x="13919" y="4599"/>
                </a:lnTo>
                <a:lnTo>
                  <a:pt x="13651" y="4989"/>
                </a:lnTo>
                <a:lnTo>
                  <a:pt x="13530" y="5183"/>
                </a:lnTo>
                <a:lnTo>
                  <a:pt x="13505" y="5281"/>
                </a:lnTo>
                <a:lnTo>
                  <a:pt x="13481" y="5402"/>
                </a:lnTo>
                <a:lnTo>
                  <a:pt x="13481" y="5427"/>
                </a:lnTo>
                <a:lnTo>
                  <a:pt x="13019" y="5427"/>
                </a:lnTo>
                <a:lnTo>
                  <a:pt x="13116" y="5183"/>
                </a:lnTo>
                <a:lnTo>
                  <a:pt x="13238" y="4940"/>
                </a:lnTo>
                <a:lnTo>
                  <a:pt x="13432" y="4648"/>
                </a:lnTo>
                <a:lnTo>
                  <a:pt x="13627" y="4332"/>
                </a:lnTo>
                <a:lnTo>
                  <a:pt x="13822" y="4015"/>
                </a:lnTo>
                <a:lnTo>
                  <a:pt x="13968" y="3699"/>
                </a:lnTo>
                <a:close/>
                <a:moveTo>
                  <a:pt x="16255" y="3723"/>
                </a:moveTo>
                <a:lnTo>
                  <a:pt x="15914" y="4210"/>
                </a:lnTo>
                <a:lnTo>
                  <a:pt x="15573" y="4672"/>
                </a:lnTo>
                <a:lnTo>
                  <a:pt x="15282" y="5037"/>
                </a:lnTo>
                <a:lnTo>
                  <a:pt x="15160" y="5208"/>
                </a:lnTo>
                <a:lnTo>
                  <a:pt x="15111" y="5329"/>
                </a:lnTo>
                <a:lnTo>
                  <a:pt x="15087" y="5427"/>
                </a:lnTo>
                <a:lnTo>
                  <a:pt x="14722" y="5427"/>
                </a:lnTo>
                <a:lnTo>
                  <a:pt x="14795" y="5329"/>
                </a:lnTo>
                <a:lnTo>
                  <a:pt x="15257" y="4697"/>
                </a:lnTo>
                <a:lnTo>
                  <a:pt x="15403" y="4478"/>
                </a:lnTo>
                <a:lnTo>
                  <a:pt x="15525" y="4234"/>
                </a:lnTo>
                <a:lnTo>
                  <a:pt x="15622" y="3991"/>
                </a:lnTo>
                <a:lnTo>
                  <a:pt x="15646" y="3845"/>
                </a:lnTo>
                <a:lnTo>
                  <a:pt x="15671" y="3723"/>
                </a:lnTo>
                <a:close/>
                <a:moveTo>
                  <a:pt x="3748" y="3626"/>
                </a:moveTo>
                <a:lnTo>
                  <a:pt x="3602" y="3772"/>
                </a:lnTo>
                <a:lnTo>
                  <a:pt x="3480" y="3967"/>
                </a:lnTo>
                <a:lnTo>
                  <a:pt x="3286" y="4307"/>
                </a:lnTo>
                <a:lnTo>
                  <a:pt x="3091" y="4599"/>
                </a:lnTo>
                <a:lnTo>
                  <a:pt x="2872" y="4867"/>
                </a:lnTo>
                <a:lnTo>
                  <a:pt x="2677" y="5159"/>
                </a:lnTo>
                <a:lnTo>
                  <a:pt x="2580" y="5305"/>
                </a:lnTo>
                <a:lnTo>
                  <a:pt x="2507" y="5451"/>
                </a:lnTo>
                <a:lnTo>
                  <a:pt x="2191" y="5451"/>
                </a:lnTo>
                <a:lnTo>
                  <a:pt x="2312" y="5305"/>
                </a:lnTo>
                <a:lnTo>
                  <a:pt x="2410" y="5135"/>
                </a:lnTo>
                <a:lnTo>
                  <a:pt x="2604" y="4867"/>
                </a:lnTo>
                <a:lnTo>
                  <a:pt x="2799" y="4599"/>
                </a:lnTo>
                <a:lnTo>
                  <a:pt x="2945" y="4307"/>
                </a:lnTo>
                <a:lnTo>
                  <a:pt x="3091" y="4040"/>
                </a:lnTo>
                <a:lnTo>
                  <a:pt x="3213" y="3748"/>
                </a:lnTo>
                <a:lnTo>
                  <a:pt x="3213" y="3699"/>
                </a:lnTo>
                <a:lnTo>
                  <a:pt x="3164" y="3675"/>
                </a:lnTo>
                <a:lnTo>
                  <a:pt x="3115" y="3650"/>
                </a:lnTo>
                <a:lnTo>
                  <a:pt x="3091" y="3699"/>
                </a:lnTo>
                <a:lnTo>
                  <a:pt x="2872" y="3942"/>
                </a:lnTo>
                <a:lnTo>
                  <a:pt x="2653" y="4210"/>
                </a:lnTo>
                <a:lnTo>
                  <a:pt x="2434" y="4453"/>
                </a:lnTo>
                <a:lnTo>
                  <a:pt x="2215" y="4721"/>
                </a:lnTo>
                <a:lnTo>
                  <a:pt x="1947" y="5062"/>
                </a:lnTo>
                <a:lnTo>
                  <a:pt x="1826" y="5232"/>
                </a:lnTo>
                <a:lnTo>
                  <a:pt x="1777" y="5329"/>
                </a:lnTo>
                <a:lnTo>
                  <a:pt x="1753" y="5427"/>
                </a:lnTo>
                <a:lnTo>
                  <a:pt x="1388" y="5427"/>
                </a:lnTo>
                <a:lnTo>
                  <a:pt x="1461" y="5305"/>
                </a:lnTo>
                <a:lnTo>
                  <a:pt x="1534" y="5159"/>
                </a:lnTo>
                <a:lnTo>
                  <a:pt x="1631" y="5013"/>
                </a:lnTo>
                <a:lnTo>
                  <a:pt x="1728" y="4867"/>
                </a:lnTo>
                <a:lnTo>
                  <a:pt x="1972" y="4575"/>
                </a:lnTo>
                <a:lnTo>
                  <a:pt x="2142" y="4356"/>
                </a:lnTo>
                <a:lnTo>
                  <a:pt x="2288" y="4137"/>
                </a:lnTo>
                <a:lnTo>
                  <a:pt x="2410" y="3894"/>
                </a:lnTo>
                <a:lnTo>
                  <a:pt x="2507" y="3650"/>
                </a:lnTo>
                <a:lnTo>
                  <a:pt x="3748" y="3626"/>
                </a:lnTo>
                <a:close/>
                <a:moveTo>
                  <a:pt x="4551" y="3602"/>
                </a:moveTo>
                <a:lnTo>
                  <a:pt x="4356" y="3796"/>
                </a:lnTo>
                <a:lnTo>
                  <a:pt x="4186" y="4015"/>
                </a:lnTo>
                <a:lnTo>
                  <a:pt x="3894" y="4478"/>
                </a:lnTo>
                <a:lnTo>
                  <a:pt x="3699" y="4697"/>
                </a:lnTo>
                <a:lnTo>
                  <a:pt x="3505" y="4940"/>
                </a:lnTo>
                <a:lnTo>
                  <a:pt x="3407" y="5062"/>
                </a:lnTo>
                <a:lnTo>
                  <a:pt x="3334" y="5183"/>
                </a:lnTo>
                <a:lnTo>
                  <a:pt x="3286" y="5329"/>
                </a:lnTo>
                <a:lnTo>
                  <a:pt x="3261" y="5451"/>
                </a:lnTo>
                <a:lnTo>
                  <a:pt x="2921" y="5451"/>
                </a:lnTo>
                <a:lnTo>
                  <a:pt x="3067" y="5281"/>
                </a:lnTo>
                <a:lnTo>
                  <a:pt x="3213" y="5062"/>
                </a:lnTo>
                <a:lnTo>
                  <a:pt x="3432" y="4672"/>
                </a:lnTo>
                <a:lnTo>
                  <a:pt x="3724" y="4161"/>
                </a:lnTo>
                <a:lnTo>
                  <a:pt x="4016" y="3602"/>
                </a:lnTo>
                <a:close/>
                <a:moveTo>
                  <a:pt x="13140" y="3675"/>
                </a:moveTo>
                <a:lnTo>
                  <a:pt x="13724" y="3699"/>
                </a:lnTo>
                <a:lnTo>
                  <a:pt x="13505" y="3894"/>
                </a:lnTo>
                <a:lnTo>
                  <a:pt x="13335" y="4137"/>
                </a:lnTo>
                <a:lnTo>
                  <a:pt x="12994" y="4624"/>
                </a:lnTo>
                <a:lnTo>
                  <a:pt x="12751" y="5013"/>
                </a:lnTo>
                <a:lnTo>
                  <a:pt x="12605" y="5232"/>
                </a:lnTo>
                <a:lnTo>
                  <a:pt x="12483" y="5451"/>
                </a:lnTo>
                <a:lnTo>
                  <a:pt x="12313" y="5451"/>
                </a:lnTo>
                <a:lnTo>
                  <a:pt x="12459" y="5256"/>
                </a:lnTo>
                <a:lnTo>
                  <a:pt x="12556" y="5037"/>
                </a:lnTo>
                <a:lnTo>
                  <a:pt x="12775" y="4624"/>
                </a:lnTo>
                <a:lnTo>
                  <a:pt x="12873" y="4405"/>
                </a:lnTo>
                <a:lnTo>
                  <a:pt x="12946" y="4161"/>
                </a:lnTo>
                <a:lnTo>
                  <a:pt x="13043" y="3918"/>
                </a:lnTo>
                <a:lnTo>
                  <a:pt x="13140" y="3675"/>
                </a:lnTo>
                <a:close/>
                <a:moveTo>
                  <a:pt x="16912" y="3723"/>
                </a:moveTo>
                <a:lnTo>
                  <a:pt x="16547" y="4283"/>
                </a:lnTo>
                <a:lnTo>
                  <a:pt x="16328" y="4575"/>
                </a:lnTo>
                <a:lnTo>
                  <a:pt x="16109" y="4818"/>
                </a:lnTo>
                <a:lnTo>
                  <a:pt x="15841" y="5086"/>
                </a:lnTo>
                <a:lnTo>
                  <a:pt x="15695" y="5281"/>
                </a:lnTo>
                <a:lnTo>
                  <a:pt x="15573" y="5451"/>
                </a:lnTo>
                <a:lnTo>
                  <a:pt x="15501" y="5451"/>
                </a:lnTo>
                <a:lnTo>
                  <a:pt x="15695" y="5135"/>
                </a:lnTo>
                <a:lnTo>
                  <a:pt x="15914" y="4843"/>
                </a:lnTo>
                <a:lnTo>
                  <a:pt x="16084" y="4575"/>
                </a:lnTo>
                <a:lnTo>
                  <a:pt x="16230" y="4307"/>
                </a:lnTo>
                <a:lnTo>
                  <a:pt x="16474" y="3723"/>
                </a:lnTo>
                <a:close/>
                <a:moveTo>
                  <a:pt x="12921" y="3650"/>
                </a:moveTo>
                <a:lnTo>
                  <a:pt x="12800" y="3821"/>
                </a:lnTo>
                <a:lnTo>
                  <a:pt x="12702" y="3991"/>
                </a:lnTo>
                <a:lnTo>
                  <a:pt x="12532" y="4332"/>
                </a:lnTo>
                <a:lnTo>
                  <a:pt x="12362" y="4599"/>
                </a:lnTo>
                <a:lnTo>
                  <a:pt x="12167" y="4891"/>
                </a:lnTo>
                <a:lnTo>
                  <a:pt x="11997" y="5159"/>
                </a:lnTo>
                <a:lnTo>
                  <a:pt x="11948" y="5305"/>
                </a:lnTo>
                <a:lnTo>
                  <a:pt x="11899" y="5451"/>
                </a:lnTo>
                <a:lnTo>
                  <a:pt x="11583" y="5475"/>
                </a:lnTo>
                <a:lnTo>
                  <a:pt x="11583" y="5475"/>
                </a:lnTo>
                <a:lnTo>
                  <a:pt x="11729" y="5232"/>
                </a:lnTo>
                <a:lnTo>
                  <a:pt x="11826" y="4964"/>
                </a:lnTo>
                <a:lnTo>
                  <a:pt x="12045" y="4453"/>
                </a:lnTo>
                <a:lnTo>
                  <a:pt x="12216" y="4064"/>
                </a:lnTo>
                <a:lnTo>
                  <a:pt x="12289" y="3869"/>
                </a:lnTo>
                <a:lnTo>
                  <a:pt x="12337" y="3650"/>
                </a:lnTo>
                <a:close/>
                <a:moveTo>
                  <a:pt x="4746" y="3602"/>
                </a:moveTo>
                <a:lnTo>
                  <a:pt x="5792" y="3626"/>
                </a:lnTo>
                <a:lnTo>
                  <a:pt x="6814" y="3675"/>
                </a:lnTo>
                <a:lnTo>
                  <a:pt x="6571" y="3845"/>
                </a:lnTo>
                <a:lnTo>
                  <a:pt x="6352" y="4064"/>
                </a:lnTo>
                <a:lnTo>
                  <a:pt x="6157" y="4283"/>
                </a:lnTo>
                <a:lnTo>
                  <a:pt x="5987" y="4526"/>
                </a:lnTo>
                <a:lnTo>
                  <a:pt x="5573" y="5135"/>
                </a:lnTo>
                <a:lnTo>
                  <a:pt x="5427" y="5305"/>
                </a:lnTo>
                <a:lnTo>
                  <a:pt x="5403" y="5402"/>
                </a:lnTo>
                <a:lnTo>
                  <a:pt x="5378" y="5500"/>
                </a:lnTo>
                <a:lnTo>
                  <a:pt x="5013" y="5500"/>
                </a:lnTo>
                <a:lnTo>
                  <a:pt x="5232" y="5232"/>
                </a:lnTo>
                <a:lnTo>
                  <a:pt x="5427" y="4940"/>
                </a:lnTo>
                <a:lnTo>
                  <a:pt x="6206" y="3748"/>
                </a:lnTo>
                <a:lnTo>
                  <a:pt x="6230" y="3699"/>
                </a:lnTo>
                <a:lnTo>
                  <a:pt x="6206" y="3675"/>
                </a:lnTo>
                <a:lnTo>
                  <a:pt x="6108" y="3675"/>
                </a:lnTo>
                <a:lnTo>
                  <a:pt x="5865" y="3894"/>
                </a:lnTo>
                <a:lnTo>
                  <a:pt x="5646" y="4113"/>
                </a:lnTo>
                <a:lnTo>
                  <a:pt x="5427" y="4356"/>
                </a:lnTo>
                <a:lnTo>
                  <a:pt x="5208" y="4599"/>
                </a:lnTo>
                <a:lnTo>
                  <a:pt x="4892" y="5013"/>
                </a:lnTo>
                <a:lnTo>
                  <a:pt x="4770" y="5256"/>
                </a:lnTo>
                <a:lnTo>
                  <a:pt x="4648" y="5500"/>
                </a:lnTo>
                <a:lnTo>
                  <a:pt x="4429" y="5475"/>
                </a:lnTo>
                <a:lnTo>
                  <a:pt x="4746" y="5037"/>
                </a:lnTo>
                <a:lnTo>
                  <a:pt x="4989" y="4745"/>
                </a:lnTo>
                <a:lnTo>
                  <a:pt x="5208" y="4405"/>
                </a:lnTo>
                <a:lnTo>
                  <a:pt x="5403" y="4088"/>
                </a:lnTo>
                <a:lnTo>
                  <a:pt x="5476" y="3894"/>
                </a:lnTo>
                <a:lnTo>
                  <a:pt x="5549" y="3723"/>
                </a:lnTo>
                <a:lnTo>
                  <a:pt x="5549" y="3675"/>
                </a:lnTo>
                <a:lnTo>
                  <a:pt x="5500" y="3650"/>
                </a:lnTo>
                <a:lnTo>
                  <a:pt x="5476" y="3626"/>
                </a:lnTo>
                <a:lnTo>
                  <a:pt x="5427" y="3650"/>
                </a:lnTo>
                <a:lnTo>
                  <a:pt x="5159" y="3918"/>
                </a:lnTo>
                <a:lnTo>
                  <a:pt x="4916" y="4210"/>
                </a:lnTo>
                <a:lnTo>
                  <a:pt x="4429" y="4794"/>
                </a:lnTo>
                <a:lnTo>
                  <a:pt x="4162" y="5110"/>
                </a:lnTo>
                <a:lnTo>
                  <a:pt x="4016" y="5281"/>
                </a:lnTo>
                <a:lnTo>
                  <a:pt x="3894" y="5475"/>
                </a:lnTo>
                <a:lnTo>
                  <a:pt x="3529" y="5451"/>
                </a:lnTo>
                <a:lnTo>
                  <a:pt x="3821" y="5086"/>
                </a:lnTo>
                <a:lnTo>
                  <a:pt x="4064" y="4721"/>
                </a:lnTo>
                <a:lnTo>
                  <a:pt x="4405" y="4161"/>
                </a:lnTo>
                <a:lnTo>
                  <a:pt x="4575" y="3869"/>
                </a:lnTo>
                <a:lnTo>
                  <a:pt x="4746" y="3602"/>
                </a:lnTo>
                <a:close/>
                <a:moveTo>
                  <a:pt x="11997" y="3650"/>
                </a:moveTo>
                <a:lnTo>
                  <a:pt x="11875" y="3869"/>
                </a:lnTo>
                <a:lnTo>
                  <a:pt x="11778" y="4088"/>
                </a:lnTo>
                <a:lnTo>
                  <a:pt x="11559" y="4551"/>
                </a:lnTo>
                <a:lnTo>
                  <a:pt x="11315" y="4989"/>
                </a:lnTo>
                <a:lnTo>
                  <a:pt x="11218" y="5232"/>
                </a:lnTo>
                <a:lnTo>
                  <a:pt x="11194" y="5378"/>
                </a:lnTo>
                <a:lnTo>
                  <a:pt x="11169" y="5500"/>
                </a:lnTo>
                <a:lnTo>
                  <a:pt x="10756" y="5500"/>
                </a:lnTo>
                <a:lnTo>
                  <a:pt x="10950" y="5256"/>
                </a:lnTo>
                <a:lnTo>
                  <a:pt x="11121" y="4989"/>
                </a:lnTo>
                <a:lnTo>
                  <a:pt x="11291" y="4672"/>
                </a:lnTo>
                <a:lnTo>
                  <a:pt x="11437" y="4332"/>
                </a:lnTo>
                <a:lnTo>
                  <a:pt x="11705" y="3650"/>
                </a:lnTo>
                <a:close/>
                <a:moveTo>
                  <a:pt x="17593" y="3699"/>
                </a:moveTo>
                <a:lnTo>
                  <a:pt x="17471" y="3894"/>
                </a:lnTo>
                <a:lnTo>
                  <a:pt x="17325" y="4088"/>
                </a:lnTo>
                <a:lnTo>
                  <a:pt x="17082" y="4502"/>
                </a:lnTo>
                <a:lnTo>
                  <a:pt x="16887" y="4745"/>
                </a:lnTo>
                <a:lnTo>
                  <a:pt x="16668" y="4989"/>
                </a:lnTo>
                <a:lnTo>
                  <a:pt x="16474" y="5232"/>
                </a:lnTo>
                <a:lnTo>
                  <a:pt x="16376" y="5378"/>
                </a:lnTo>
                <a:lnTo>
                  <a:pt x="16303" y="5500"/>
                </a:lnTo>
                <a:lnTo>
                  <a:pt x="16133" y="5475"/>
                </a:lnTo>
                <a:lnTo>
                  <a:pt x="16620" y="4867"/>
                </a:lnTo>
                <a:lnTo>
                  <a:pt x="16790" y="4599"/>
                </a:lnTo>
                <a:lnTo>
                  <a:pt x="16936" y="4307"/>
                </a:lnTo>
                <a:lnTo>
                  <a:pt x="17033" y="4015"/>
                </a:lnTo>
                <a:lnTo>
                  <a:pt x="17131" y="3723"/>
                </a:lnTo>
                <a:lnTo>
                  <a:pt x="17593" y="3699"/>
                </a:lnTo>
                <a:close/>
                <a:moveTo>
                  <a:pt x="2337" y="3650"/>
                </a:moveTo>
                <a:lnTo>
                  <a:pt x="1947" y="4064"/>
                </a:lnTo>
                <a:lnTo>
                  <a:pt x="1558" y="4478"/>
                </a:lnTo>
                <a:lnTo>
                  <a:pt x="1363" y="4697"/>
                </a:lnTo>
                <a:lnTo>
                  <a:pt x="1193" y="4940"/>
                </a:lnTo>
                <a:lnTo>
                  <a:pt x="1096" y="5062"/>
                </a:lnTo>
                <a:lnTo>
                  <a:pt x="1047" y="5183"/>
                </a:lnTo>
                <a:lnTo>
                  <a:pt x="1023" y="5329"/>
                </a:lnTo>
                <a:lnTo>
                  <a:pt x="1023" y="5451"/>
                </a:lnTo>
                <a:lnTo>
                  <a:pt x="804" y="5475"/>
                </a:lnTo>
                <a:lnTo>
                  <a:pt x="609" y="5524"/>
                </a:lnTo>
                <a:lnTo>
                  <a:pt x="609" y="5524"/>
                </a:lnTo>
                <a:lnTo>
                  <a:pt x="682" y="5451"/>
                </a:lnTo>
                <a:lnTo>
                  <a:pt x="755" y="5354"/>
                </a:lnTo>
                <a:lnTo>
                  <a:pt x="901" y="5135"/>
                </a:lnTo>
                <a:lnTo>
                  <a:pt x="1023" y="4891"/>
                </a:lnTo>
                <a:lnTo>
                  <a:pt x="1120" y="4697"/>
                </a:lnTo>
                <a:lnTo>
                  <a:pt x="1485" y="4186"/>
                </a:lnTo>
                <a:lnTo>
                  <a:pt x="1874" y="3675"/>
                </a:lnTo>
                <a:lnTo>
                  <a:pt x="2288" y="3650"/>
                </a:lnTo>
                <a:close/>
                <a:moveTo>
                  <a:pt x="11510" y="3650"/>
                </a:moveTo>
                <a:lnTo>
                  <a:pt x="11291" y="3967"/>
                </a:lnTo>
                <a:lnTo>
                  <a:pt x="11096" y="4283"/>
                </a:lnTo>
                <a:lnTo>
                  <a:pt x="10902" y="4599"/>
                </a:lnTo>
                <a:lnTo>
                  <a:pt x="10707" y="4891"/>
                </a:lnTo>
                <a:lnTo>
                  <a:pt x="10464" y="5208"/>
                </a:lnTo>
                <a:lnTo>
                  <a:pt x="10366" y="5354"/>
                </a:lnTo>
                <a:lnTo>
                  <a:pt x="10269" y="5524"/>
                </a:lnTo>
                <a:lnTo>
                  <a:pt x="10001" y="5524"/>
                </a:lnTo>
                <a:lnTo>
                  <a:pt x="10269" y="5208"/>
                </a:lnTo>
                <a:lnTo>
                  <a:pt x="10488" y="4891"/>
                </a:lnTo>
                <a:lnTo>
                  <a:pt x="10683" y="4599"/>
                </a:lnTo>
                <a:lnTo>
                  <a:pt x="10853" y="4307"/>
                </a:lnTo>
                <a:lnTo>
                  <a:pt x="11023" y="3991"/>
                </a:lnTo>
                <a:lnTo>
                  <a:pt x="11145" y="3675"/>
                </a:lnTo>
                <a:lnTo>
                  <a:pt x="11437" y="3650"/>
                </a:lnTo>
                <a:close/>
                <a:moveTo>
                  <a:pt x="6936" y="3699"/>
                </a:moveTo>
                <a:lnTo>
                  <a:pt x="7325" y="3723"/>
                </a:lnTo>
                <a:lnTo>
                  <a:pt x="7057" y="4015"/>
                </a:lnTo>
                <a:lnTo>
                  <a:pt x="6814" y="4356"/>
                </a:lnTo>
                <a:lnTo>
                  <a:pt x="6619" y="4599"/>
                </a:lnTo>
                <a:lnTo>
                  <a:pt x="6400" y="4867"/>
                </a:lnTo>
                <a:lnTo>
                  <a:pt x="6327" y="5013"/>
                </a:lnTo>
                <a:lnTo>
                  <a:pt x="6254" y="5159"/>
                </a:lnTo>
                <a:lnTo>
                  <a:pt x="6206" y="5329"/>
                </a:lnTo>
                <a:lnTo>
                  <a:pt x="6206" y="5475"/>
                </a:lnTo>
                <a:lnTo>
                  <a:pt x="6206" y="5500"/>
                </a:lnTo>
                <a:lnTo>
                  <a:pt x="6230" y="5548"/>
                </a:lnTo>
                <a:lnTo>
                  <a:pt x="5768" y="5524"/>
                </a:lnTo>
                <a:lnTo>
                  <a:pt x="5889" y="5378"/>
                </a:lnTo>
                <a:lnTo>
                  <a:pt x="5987" y="5208"/>
                </a:lnTo>
                <a:lnTo>
                  <a:pt x="6157" y="4916"/>
                </a:lnTo>
                <a:lnTo>
                  <a:pt x="6546" y="4332"/>
                </a:lnTo>
                <a:lnTo>
                  <a:pt x="6936" y="3723"/>
                </a:lnTo>
                <a:lnTo>
                  <a:pt x="6936" y="3699"/>
                </a:lnTo>
                <a:close/>
                <a:moveTo>
                  <a:pt x="7568" y="3723"/>
                </a:moveTo>
                <a:lnTo>
                  <a:pt x="8103" y="3748"/>
                </a:lnTo>
                <a:lnTo>
                  <a:pt x="7933" y="3991"/>
                </a:lnTo>
                <a:lnTo>
                  <a:pt x="7763" y="4234"/>
                </a:lnTo>
                <a:lnTo>
                  <a:pt x="7592" y="4478"/>
                </a:lnTo>
                <a:lnTo>
                  <a:pt x="7422" y="4721"/>
                </a:lnTo>
                <a:lnTo>
                  <a:pt x="7057" y="5110"/>
                </a:lnTo>
                <a:lnTo>
                  <a:pt x="6887" y="5329"/>
                </a:lnTo>
                <a:lnTo>
                  <a:pt x="6838" y="5427"/>
                </a:lnTo>
                <a:lnTo>
                  <a:pt x="6814" y="5548"/>
                </a:lnTo>
                <a:lnTo>
                  <a:pt x="6327" y="5548"/>
                </a:lnTo>
                <a:lnTo>
                  <a:pt x="6449" y="5451"/>
                </a:lnTo>
                <a:lnTo>
                  <a:pt x="6546" y="5354"/>
                </a:lnTo>
                <a:lnTo>
                  <a:pt x="6717" y="5110"/>
                </a:lnTo>
                <a:lnTo>
                  <a:pt x="7009" y="4624"/>
                </a:lnTo>
                <a:lnTo>
                  <a:pt x="7325" y="4186"/>
                </a:lnTo>
                <a:lnTo>
                  <a:pt x="7447" y="3967"/>
                </a:lnTo>
                <a:lnTo>
                  <a:pt x="7568" y="3723"/>
                </a:lnTo>
                <a:close/>
                <a:moveTo>
                  <a:pt x="10902" y="3675"/>
                </a:moveTo>
                <a:lnTo>
                  <a:pt x="10172" y="4721"/>
                </a:lnTo>
                <a:lnTo>
                  <a:pt x="10026" y="4916"/>
                </a:lnTo>
                <a:lnTo>
                  <a:pt x="9855" y="5110"/>
                </a:lnTo>
                <a:lnTo>
                  <a:pt x="9709" y="5329"/>
                </a:lnTo>
                <a:lnTo>
                  <a:pt x="9661" y="5427"/>
                </a:lnTo>
                <a:lnTo>
                  <a:pt x="9612" y="5548"/>
                </a:lnTo>
                <a:lnTo>
                  <a:pt x="9320" y="5548"/>
                </a:lnTo>
                <a:lnTo>
                  <a:pt x="9515" y="5208"/>
                </a:lnTo>
                <a:lnTo>
                  <a:pt x="9661" y="4867"/>
                </a:lnTo>
                <a:lnTo>
                  <a:pt x="10026" y="4307"/>
                </a:lnTo>
                <a:lnTo>
                  <a:pt x="10391" y="3723"/>
                </a:lnTo>
                <a:lnTo>
                  <a:pt x="10902" y="3675"/>
                </a:lnTo>
                <a:close/>
                <a:moveTo>
                  <a:pt x="9150" y="5062"/>
                </a:moveTo>
                <a:lnTo>
                  <a:pt x="9004" y="5305"/>
                </a:lnTo>
                <a:lnTo>
                  <a:pt x="8979" y="5427"/>
                </a:lnTo>
                <a:lnTo>
                  <a:pt x="8931" y="5548"/>
                </a:lnTo>
                <a:lnTo>
                  <a:pt x="8736" y="5573"/>
                </a:lnTo>
                <a:lnTo>
                  <a:pt x="8736" y="5573"/>
                </a:lnTo>
                <a:lnTo>
                  <a:pt x="8955" y="5281"/>
                </a:lnTo>
                <a:lnTo>
                  <a:pt x="9150" y="5062"/>
                </a:lnTo>
                <a:close/>
                <a:moveTo>
                  <a:pt x="8785" y="3772"/>
                </a:moveTo>
                <a:lnTo>
                  <a:pt x="8663" y="3918"/>
                </a:lnTo>
                <a:lnTo>
                  <a:pt x="8541" y="4064"/>
                </a:lnTo>
                <a:lnTo>
                  <a:pt x="8322" y="4380"/>
                </a:lnTo>
                <a:lnTo>
                  <a:pt x="8103" y="4672"/>
                </a:lnTo>
                <a:lnTo>
                  <a:pt x="7884" y="4940"/>
                </a:lnTo>
                <a:lnTo>
                  <a:pt x="7690" y="5256"/>
                </a:lnTo>
                <a:lnTo>
                  <a:pt x="7617" y="5402"/>
                </a:lnTo>
                <a:lnTo>
                  <a:pt x="7544" y="5573"/>
                </a:lnTo>
                <a:lnTo>
                  <a:pt x="7228" y="5573"/>
                </a:lnTo>
                <a:lnTo>
                  <a:pt x="7374" y="5402"/>
                </a:lnTo>
                <a:lnTo>
                  <a:pt x="7495" y="5256"/>
                </a:lnTo>
                <a:lnTo>
                  <a:pt x="7714" y="4940"/>
                </a:lnTo>
                <a:lnTo>
                  <a:pt x="7909" y="4672"/>
                </a:lnTo>
                <a:lnTo>
                  <a:pt x="8079" y="4380"/>
                </a:lnTo>
                <a:lnTo>
                  <a:pt x="8225" y="4088"/>
                </a:lnTo>
                <a:lnTo>
                  <a:pt x="8347" y="3772"/>
                </a:lnTo>
                <a:close/>
                <a:moveTo>
                  <a:pt x="9515" y="3772"/>
                </a:moveTo>
                <a:lnTo>
                  <a:pt x="9490" y="3821"/>
                </a:lnTo>
                <a:lnTo>
                  <a:pt x="9393" y="3918"/>
                </a:lnTo>
                <a:lnTo>
                  <a:pt x="9320" y="4040"/>
                </a:lnTo>
                <a:lnTo>
                  <a:pt x="9150" y="4332"/>
                </a:lnTo>
                <a:lnTo>
                  <a:pt x="9028" y="4624"/>
                </a:lnTo>
                <a:lnTo>
                  <a:pt x="8833" y="4843"/>
                </a:lnTo>
                <a:lnTo>
                  <a:pt x="8614" y="5086"/>
                </a:lnTo>
                <a:lnTo>
                  <a:pt x="8541" y="5183"/>
                </a:lnTo>
                <a:lnTo>
                  <a:pt x="8444" y="5305"/>
                </a:lnTo>
                <a:lnTo>
                  <a:pt x="8395" y="5427"/>
                </a:lnTo>
                <a:lnTo>
                  <a:pt x="8347" y="5573"/>
                </a:lnTo>
                <a:lnTo>
                  <a:pt x="7884" y="5573"/>
                </a:lnTo>
                <a:lnTo>
                  <a:pt x="8055" y="5378"/>
                </a:lnTo>
                <a:lnTo>
                  <a:pt x="8201" y="5183"/>
                </a:lnTo>
                <a:lnTo>
                  <a:pt x="8444" y="4794"/>
                </a:lnTo>
                <a:lnTo>
                  <a:pt x="8614" y="4551"/>
                </a:lnTo>
                <a:lnTo>
                  <a:pt x="8760" y="4307"/>
                </a:lnTo>
                <a:lnTo>
                  <a:pt x="9028" y="3796"/>
                </a:lnTo>
                <a:lnTo>
                  <a:pt x="9271" y="3796"/>
                </a:lnTo>
                <a:lnTo>
                  <a:pt x="9515" y="3772"/>
                </a:lnTo>
                <a:close/>
                <a:moveTo>
                  <a:pt x="18031" y="3650"/>
                </a:moveTo>
                <a:lnTo>
                  <a:pt x="18031" y="4015"/>
                </a:lnTo>
                <a:lnTo>
                  <a:pt x="17934" y="4186"/>
                </a:lnTo>
                <a:lnTo>
                  <a:pt x="17836" y="4380"/>
                </a:lnTo>
                <a:lnTo>
                  <a:pt x="17642" y="4745"/>
                </a:lnTo>
                <a:lnTo>
                  <a:pt x="17350" y="5159"/>
                </a:lnTo>
                <a:lnTo>
                  <a:pt x="17228" y="5354"/>
                </a:lnTo>
                <a:lnTo>
                  <a:pt x="17131" y="5573"/>
                </a:lnTo>
                <a:lnTo>
                  <a:pt x="16766" y="5548"/>
                </a:lnTo>
                <a:lnTo>
                  <a:pt x="16912" y="5378"/>
                </a:lnTo>
                <a:lnTo>
                  <a:pt x="17058" y="5183"/>
                </a:lnTo>
                <a:lnTo>
                  <a:pt x="17325" y="4818"/>
                </a:lnTo>
                <a:lnTo>
                  <a:pt x="17471" y="4551"/>
                </a:lnTo>
                <a:lnTo>
                  <a:pt x="17569" y="4259"/>
                </a:lnTo>
                <a:lnTo>
                  <a:pt x="17739" y="3699"/>
                </a:lnTo>
                <a:lnTo>
                  <a:pt x="18031" y="3650"/>
                </a:lnTo>
                <a:close/>
                <a:moveTo>
                  <a:pt x="18007" y="4818"/>
                </a:moveTo>
                <a:lnTo>
                  <a:pt x="18007" y="5597"/>
                </a:lnTo>
                <a:lnTo>
                  <a:pt x="17544" y="5597"/>
                </a:lnTo>
                <a:lnTo>
                  <a:pt x="17642" y="5378"/>
                </a:lnTo>
                <a:lnTo>
                  <a:pt x="17812" y="5110"/>
                </a:lnTo>
                <a:lnTo>
                  <a:pt x="18007" y="4818"/>
                </a:lnTo>
                <a:close/>
                <a:moveTo>
                  <a:pt x="560" y="5913"/>
                </a:moveTo>
                <a:lnTo>
                  <a:pt x="537" y="5960"/>
                </a:lnTo>
                <a:lnTo>
                  <a:pt x="537" y="5960"/>
                </a:lnTo>
                <a:lnTo>
                  <a:pt x="536" y="5938"/>
                </a:lnTo>
                <a:lnTo>
                  <a:pt x="560" y="5913"/>
                </a:lnTo>
                <a:close/>
                <a:moveTo>
                  <a:pt x="4673" y="6692"/>
                </a:moveTo>
                <a:lnTo>
                  <a:pt x="4600" y="6716"/>
                </a:lnTo>
                <a:lnTo>
                  <a:pt x="4527" y="6765"/>
                </a:lnTo>
                <a:lnTo>
                  <a:pt x="4405" y="6838"/>
                </a:lnTo>
                <a:lnTo>
                  <a:pt x="4283" y="6911"/>
                </a:lnTo>
                <a:lnTo>
                  <a:pt x="4089" y="6984"/>
                </a:lnTo>
                <a:lnTo>
                  <a:pt x="4016" y="7008"/>
                </a:lnTo>
                <a:lnTo>
                  <a:pt x="4016" y="6935"/>
                </a:lnTo>
                <a:lnTo>
                  <a:pt x="3991" y="6862"/>
                </a:lnTo>
                <a:lnTo>
                  <a:pt x="3967" y="6789"/>
                </a:lnTo>
                <a:lnTo>
                  <a:pt x="3918" y="6741"/>
                </a:lnTo>
                <a:lnTo>
                  <a:pt x="3870" y="6716"/>
                </a:lnTo>
                <a:lnTo>
                  <a:pt x="3797" y="6716"/>
                </a:lnTo>
                <a:lnTo>
                  <a:pt x="3724" y="6741"/>
                </a:lnTo>
                <a:lnTo>
                  <a:pt x="3675" y="6789"/>
                </a:lnTo>
                <a:lnTo>
                  <a:pt x="3578" y="6887"/>
                </a:lnTo>
                <a:lnTo>
                  <a:pt x="3456" y="6984"/>
                </a:lnTo>
                <a:lnTo>
                  <a:pt x="3213" y="7130"/>
                </a:lnTo>
                <a:lnTo>
                  <a:pt x="3042" y="7227"/>
                </a:lnTo>
                <a:lnTo>
                  <a:pt x="2848" y="7252"/>
                </a:lnTo>
                <a:lnTo>
                  <a:pt x="2799" y="7252"/>
                </a:lnTo>
                <a:lnTo>
                  <a:pt x="2799" y="7227"/>
                </a:lnTo>
                <a:lnTo>
                  <a:pt x="2799" y="7106"/>
                </a:lnTo>
                <a:lnTo>
                  <a:pt x="2848" y="6984"/>
                </a:lnTo>
                <a:lnTo>
                  <a:pt x="2896" y="6887"/>
                </a:lnTo>
                <a:lnTo>
                  <a:pt x="2896" y="6838"/>
                </a:lnTo>
                <a:lnTo>
                  <a:pt x="2872" y="6789"/>
                </a:lnTo>
                <a:lnTo>
                  <a:pt x="2823" y="6741"/>
                </a:lnTo>
                <a:lnTo>
                  <a:pt x="2775" y="6741"/>
                </a:lnTo>
                <a:lnTo>
                  <a:pt x="2702" y="6765"/>
                </a:lnTo>
                <a:lnTo>
                  <a:pt x="2629" y="6789"/>
                </a:lnTo>
                <a:lnTo>
                  <a:pt x="2531" y="6887"/>
                </a:lnTo>
                <a:lnTo>
                  <a:pt x="2458" y="7008"/>
                </a:lnTo>
                <a:lnTo>
                  <a:pt x="2434" y="7130"/>
                </a:lnTo>
                <a:lnTo>
                  <a:pt x="2434" y="7276"/>
                </a:lnTo>
                <a:lnTo>
                  <a:pt x="2483" y="7422"/>
                </a:lnTo>
                <a:lnTo>
                  <a:pt x="2556" y="7519"/>
                </a:lnTo>
                <a:lnTo>
                  <a:pt x="2677" y="7617"/>
                </a:lnTo>
                <a:lnTo>
                  <a:pt x="2799" y="7641"/>
                </a:lnTo>
                <a:lnTo>
                  <a:pt x="2921" y="7665"/>
                </a:lnTo>
                <a:lnTo>
                  <a:pt x="3042" y="7641"/>
                </a:lnTo>
                <a:lnTo>
                  <a:pt x="3188" y="7617"/>
                </a:lnTo>
                <a:lnTo>
                  <a:pt x="3432" y="7495"/>
                </a:lnTo>
                <a:lnTo>
                  <a:pt x="3675" y="7349"/>
                </a:lnTo>
                <a:lnTo>
                  <a:pt x="3748" y="7373"/>
                </a:lnTo>
                <a:lnTo>
                  <a:pt x="3845" y="7398"/>
                </a:lnTo>
                <a:lnTo>
                  <a:pt x="4040" y="7398"/>
                </a:lnTo>
                <a:lnTo>
                  <a:pt x="4259" y="7349"/>
                </a:lnTo>
                <a:lnTo>
                  <a:pt x="4478" y="7276"/>
                </a:lnTo>
                <a:lnTo>
                  <a:pt x="4551" y="7373"/>
                </a:lnTo>
                <a:lnTo>
                  <a:pt x="4673" y="7446"/>
                </a:lnTo>
                <a:lnTo>
                  <a:pt x="4819" y="7495"/>
                </a:lnTo>
                <a:lnTo>
                  <a:pt x="4989" y="7519"/>
                </a:lnTo>
                <a:lnTo>
                  <a:pt x="5159" y="7519"/>
                </a:lnTo>
                <a:lnTo>
                  <a:pt x="5354" y="7495"/>
                </a:lnTo>
                <a:lnTo>
                  <a:pt x="5524" y="7446"/>
                </a:lnTo>
                <a:lnTo>
                  <a:pt x="5695" y="7373"/>
                </a:lnTo>
                <a:lnTo>
                  <a:pt x="5792" y="7446"/>
                </a:lnTo>
                <a:lnTo>
                  <a:pt x="5914" y="7495"/>
                </a:lnTo>
                <a:lnTo>
                  <a:pt x="6060" y="7519"/>
                </a:lnTo>
                <a:lnTo>
                  <a:pt x="6230" y="7519"/>
                </a:lnTo>
                <a:lnTo>
                  <a:pt x="6400" y="7495"/>
                </a:lnTo>
                <a:lnTo>
                  <a:pt x="6571" y="7422"/>
                </a:lnTo>
                <a:lnTo>
                  <a:pt x="6741" y="7373"/>
                </a:lnTo>
                <a:lnTo>
                  <a:pt x="6911" y="7276"/>
                </a:lnTo>
                <a:lnTo>
                  <a:pt x="7009" y="7373"/>
                </a:lnTo>
                <a:lnTo>
                  <a:pt x="7106" y="7422"/>
                </a:lnTo>
                <a:lnTo>
                  <a:pt x="7252" y="7446"/>
                </a:lnTo>
                <a:lnTo>
                  <a:pt x="7544" y="7446"/>
                </a:lnTo>
                <a:lnTo>
                  <a:pt x="7690" y="7398"/>
                </a:lnTo>
                <a:lnTo>
                  <a:pt x="7982" y="7300"/>
                </a:lnTo>
                <a:lnTo>
                  <a:pt x="8055" y="7398"/>
                </a:lnTo>
                <a:lnTo>
                  <a:pt x="8152" y="7471"/>
                </a:lnTo>
                <a:lnTo>
                  <a:pt x="8249" y="7519"/>
                </a:lnTo>
                <a:lnTo>
                  <a:pt x="8347" y="7544"/>
                </a:lnTo>
                <a:lnTo>
                  <a:pt x="8468" y="7519"/>
                </a:lnTo>
                <a:lnTo>
                  <a:pt x="8566" y="7471"/>
                </a:lnTo>
                <a:lnTo>
                  <a:pt x="8687" y="7422"/>
                </a:lnTo>
                <a:lnTo>
                  <a:pt x="8785" y="7325"/>
                </a:lnTo>
                <a:lnTo>
                  <a:pt x="8906" y="7373"/>
                </a:lnTo>
                <a:lnTo>
                  <a:pt x="9077" y="7422"/>
                </a:lnTo>
                <a:lnTo>
                  <a:pt x="9223" y="7446"/>
                </a:lnTo>
                <a:lnTo>
                  <a:pt x="9369" y="7471"/>
                </a:lnTo>
                <a:lnTo>
                  <a:pt x="9539" y="7446"/>
                </a:lnTo>
                <a:lnTo>
                  <a:pt x="9685" y="7422"/>
                </a:lnTo>
                <a:lnTo>
                  <a:pt x="9807" y="7373"/>
                </a:lnTo>
                <a:lnTo>
                  <a:pt x="9928" y="7276"/>
                </a:lnTo>
                <a:lnTo>
                  <a:pt x="9977" y="7227"/>
                </a:lnTo>
                <a:lnTo>
                  <a:pt x="9977" y="7154"/>
                </a:lnTo>
                <a:lnTo>
                  <a:pt x="9928" y="7081"/>
                </a:lnTo>
                <a:lnTo>
                  <a:pt x="9880" y="7033"/>
                </a:lnTo>
                <a:lnTo>
                  <a:pt x="9734" y="7008"/>
                </a:lnTo>
                <a:lnTo>
                  <a:pt x="9101" y="7008"/>
                </a:lnTo>
                <a:lnTo>
                  <a:pt x="8979" y="6960"/>
                </a:lnTo>
                <a:lnTo>
                  <a:pt x="8858" y="6887"/>
                </a:lnTo>
                <a:lnTo>
                  <a:pt x="8785" y="6838"/>
                </a:lnTo>
                <a:lnTo>
                  <a:pt x="8687" y="6814"/>
                </a:lnTo>
                <a:lnTo>
                  <a:pt x="8590" y="6862"/>
                </a:lnTo>
                <a:lnTo>
                  <a:pt x="8541" y="6935"/>
                </a:lnTo>
                <a:lnTo>
                  <a:pt x="8493" y="7008"/>
                </a:lnTo>
                <a:lnTo>
                  <a:pt x="8468" y="7033"/>
                </a:lnTo>
                <a:lnTo>
                  <a:pt x="8395" y="7033"/>
                </a:lnTo>
                <a:lnTo>
                  <a:pt x="8322" y="6984"/>
                </a:lnTo>
                <a:lnTo>
                  <a:pt x="8274" y="6887"/>
                </a:lnTo>
                <a:lnTo>
                  <a:pt x="8201" y="6789"/>
                </a:lnTo>
                <a:lnTo>
                  <a:pt x="8152" y="6765"/>
                </a:lnTo>
                <a:lnTo>
                  <a:pt x="8055" y="6765"/>
                </a:lnTo>
                <a:lnTo>
                  <a:pt x="8006" y="6789"/>
                </a:lnTo>
                <a:lnTo>
                  <a:pt x="7836" y="6887"/>
                </a:lnTo>
                <a:lnTo>
                  <a:pt x="7568" y="7008"/>
                </a:lnTo>
                <a:lnTo>
                  <a:pt x="7447" y="7033"/>
                </a:lnTo>
                <a:lnTo>
                  <a:pt x="7349" y="7033"/>
                </a:lnTo>
                <a:lnTo>
                  <a:pt x="7301" y="7008"/>
                </a:lnTo>
                <a:lnTo>
                  <a:pt x="7276" y="6984"/>
                </a:lnTo>
                <a:lnTo>
                  <a:pt x="7252" y="6960"/>
                </a:lnTo>
                <a:lnTo>
                  <a:pt x="7252" y="6911"/>
                </a:lnTo>
                <a:lnTo>
                  <a:pt x="7228" y="6838"/>
                </a:lnTo>
                <a:lnTo>
                  <a:pt x="7203" y="6765"/>
                </a:lnTo>
                <a:lnTo>
                  <a:pt x="7155" y="6741"/>
                </a:lnTo>
                <a:lnTo>
                  <a:pt x="7106" y="6716"/>
                </a:lnTo>
                <a:lnTo>
                  <a:pt x="6960" y="6716"/>
                </a:lnTo>
                <a:lnTo>
                  <a:pt x="6887" y="6741"/>
                </a:lnTo>
                <a:lnTo>
                  <a:pt x="6838" y="6814"/>
                </a:lnTo>
                <a:lnTo>
                  <a:pt x="6790" y="6862"/>
                </a:lnTo>
                <a:lnTo>
                  <a:pt x="6668" y="6935"/>
                </a:lnTo>
                <a:lnTo>
                  <a:pt x="6522" y="7008"/>
                </a:lnTo>
                <a:lnTo>
                  <a:pt x="6376" y="7057"/>
                </a:lnTo>
                <a:lnTo>
                  <a:pt x="6254" y="7106"/>
                </a:lnTo>
                <a:lnTo>
                  <a:pt x="6133" y="7106"/>
                </a:lnTo>
                <a:lnTo>
                  <a:pt x="6108" y="7081"/>
                </a:lnTo>
                <a:lnTo>
                  <a:pt x="6084" y="7057"/>
                </a:lnTo>
                <a:lnTo>
                  <a:pt x="6060" y="7033"/>
                </a:lnTo>
                <a:lnTo>
                  <a:pt x="6084" y="6960"/>
                </a:lnTo>
                <a:lnTo>
                  <a:pt x="6084" y="6887"/>
                </a:lnTo>
                <a:lnTo>
                  <a:pt x="6060" y="6814"/>
                </a:lnTo>
                <a:lnTo>
                  <a:pt x="6011" y="6741"/>
                </a:lnTo>
                <a:lnTo>
                  <a:pt x="5938" y="6716"/>
                </a:lnTo>
                <a:lnTo>
                  <a:pt x="5865" y="6692"/>
                </a:lnTo>
                <a:lnTo>
                  <a:pt x="5792" y="6692"/>
                </a:lnTo>
                <a:lnTo>
                  <a:pt x="5719" y="6741"/>
                </a:lnTo>
                <a:lnTo>
                  <a:pt x="5670" y="6789"/>
                </a:lnTo>
                <a:lnTo>
                  <a:pt x="5597" y="6911"/>
                </a:lnTo>
                <a:lnTo>
                  <a:pt x="5500" y="6984"/>
                </a:lnTo>
                <a:lnTo>
                  <a:pt x="5403" y="7057"/>
                </a:lnTo>
                <a:lnTo>
                  <a:pt x="5281" y="7106"/>
                </a:lnTo>
                <a:lnTo>
                  <a:pt x="5038" y="7106"/>
                </a:lnTo>
                <a:lnTo>
                  <a:pt x="4892" y="7081"/>
                </a:lnTo>
                <a:lnTo>
                  <a:pt x="4867" y="7057"/>
                </a:lnTo>
                <a:lnTo>
                  <a:pt x="4867" y="7008"/>
                </a:lnTo>
                <a:lnTo>
                  <a:pt x="4892" y="6935"/>
                </a:lnTo>
                <a:lnTo>
                  <a:pt x="4867" y="6862"/>
                </a:lnTo>
                <a:lnTo>
                  <a:pt x="4843" y="6789"/>
                </a:lnTo>
                <a:lnTo>
                  <a:pt x="4794" y="6741"/>
                </a:lnTo>
                <a:lnTo>
                  <a:pt x="4746" y="6716"/>
                </a:lnTo>
                <a:lnTo>
                  <a:pt x="4673" y="6692"/>
                </a:lnTo>
                <a:close/>
                <a:moveTo>
                  <a:pt x="14649" y="7690"/>
                </a:moveTo>
                <a:lnTo>
                  <a:pt x="14941" y="7714"/>
                </a:lnTo>
                <a:lnTo>
                  <a:pt x="15233" y="7763"/>
                </a:lnTo>
                <a:lnTo>
                  <a:pt x="15501" y="7860"/>
                </a:lnTo>
                <a:lnTo>
                  <a:pt x="15598" y="7909"/>
                </a:lnTo>
                <a:lnTo>
                  <a:pt x="15695" y="8006"/>
                </a:lnTo>
                <a:lnTo>
                  <a:pt x="15768" y="8103"/>
                </a:lnTo>
                <a:lnTo>
                  <a:pt x="15817" y="8225"/>
                </a:lnTo>
                <a:lnTo>
                  <a:pt x="15865" y="8347"/>
                </a:lnTo>
                <a:lnTo>
                  <a:pt x="15865" y="8468"/>
                </a:lnTo>
                <a:lnTo>
                  <a:pt x="15841" y="8590"/>
                </a:lnTo>
                <a:lnTo>
                  <a:pt x="15792" y="8712"/>
                </a:lnTo>
                <a:lnTo>
                  <a:pt x="15719" y="8785"/>
                </a:lnTo>
                <a:lnTo>
                  <a:pt x="15622" y="8858"/>
                </a:lnTo>
                <a:lnTo>
                  <a:pt x="15428" y="8955"/>
                </a:lnTo>
                <a:lnTo>
                  <a:pt x="15209" y="9004"/>
                </a:lnTo>
                <a:lnTo>
                  <a:pt x="14990" y="9052"/>
                </a:lnTo>
                <a:lnTo>
                  <a:pt x="14600" y="9077"/>
                </a:lnTo>
                <a:lnTo>
                  <a:pt x="14406" y="9077"/>
                </a:lnTo>
                <a:lnTo>
                  <a:pt x="14211" y="9028"/>
                </a:lnTo>
                <a:lnTo>
                  <a:pt x="14041" y="8979"/>
                </a:lnTo>
                <a:lnTo>
                  <a:pt x="13870" y="8882"/>
                </a:lnTo>
                <a:lnTo>
                  <a:pt x="13822" y="8809"/>
                </a:lnTo>
                <a:lnTo>
                  <a:pt x="13773" y="8736"/>
                </a:lnTo>
                <a:lnTo>
                  <a:pt x="13724" y="8639"/>
                </a:lnTo>
                <a:lnTo>
                  <a:pt x="13700" y="8541"/>
                </a:lnTo>
                <a:lnTo>
                  <a:pt x="13651" y="8347"/>
                </a:lnTo>
                <a:lnTo>
                  <a:pt x="13651" y="8128"/>
                </a:lnTo>
                <a:lnTo>
                  <a:pt x="13676" y="8006"/>
                </a:lnTo>
                <a:lnTo>
                  <a:pt x="13700" y="7909"/>
                </a:lnTo>
                <a:lnTo>
                  <a:pt x="13749" y="7811"/>
                </a:lnTo>
                <a:lnTo>
                  <a:pt x="13822" y="7738"/>
                </a:lnTo>
                <a:lnTo>
                  <a:pt x="13870" y="7714"/>
                </a:lnTo>
                <a:lnTo>
                  <a:pt x="14381" y="7714"/>
                </a:lnTo>
                <a:lnTo>
                  <a:pt x="14649" y="7690"/>
                </a:lnTo>
                <a:close/>
                <a:moveTo>
                  <a:pt x="5451" y="8493"/>
                </a:moveTo>
                <a:lnTo>
                  <a:pt x="5403" y="8517"/>
                </a:lnTo>
                <a:lnTo>
                  <a:pt x="5354" y="8541"/>
                </a:lnTo>
                <a:lnTo>
                  <a:pt x="5232" y="8663"/>
                </a:lnTo>
                <a:lnTo>
                  <a:pt x="5062" y="8785"/>
                </a:lnTo>
                <a:lnTo>
                  <a:pt x="4965" y="8833"/>
                </a:lnTo>
                <a:lnTo>
                  <a:pt x="4892" y="8858"/>
                </a:lnTo>
                <a:lnTo>
                  <a:pt x="4843" y="8833"/>
                </a:lnTo>
                <a:lnTo>
                  <a:pt x="4843" y="8760"/>
                </a:lnTo>
                <a:lnTo>
                  <a:pt x="4819" y="8687"/>
                </a:lnTo>
                <a:lnTo>
                  <a:pt x="4794" y="8639"/>
                </a:lnTo>
                <a:lnTo>
                  <a:pt x="4746" y="8590"/>
                </a:lnTo>
                <a:lnTo>
                  <a:pt x="4697" y="8566"/>
                </a:lnTo>
                <a:lnTo>
                  <a:pt x="4600" y="8566"/>
                </a:lnTo>
                <a:lnTo>
                  <a:pt x="4527" y="8590"/>
                </a:lnTo>
                <a:lnTo>
                  <a:pt x="4478" y="8614"/>
                </a:lnTo>
                <a:lnTo>
                  <a:pt x="4332" y="8712"/>
                </a:lnTo>
                <a:lnTo>
                  <a:pt x="4162" y="8785"/>
                </a:lnTo>
                <a:lnTo>
                  <a:pt x="4064" y="8809"/>
                </a:lnTo>
                <a:lnTo>
                  <a:pt x="3967" y="8809"/>
                </a:lnTo>
                <a:lnTo>
                  <a:pt x="3894" y="8785"/>
                </a:lnTo>
                <a:lnTo>
                  <a:pt x="3845" y="8712"/>
                </a:lnTo>
                <a:lnTo>
                  <a:pt x="3797" y="8614"/>
                </a:lnTo>
                <a:lnTo>
                  <a:pt x="3724" y="8566"/>
                </a:lnTo>
                <a:lnTo>
                  <a:pt x="3651" y="8566"/>
                </a:lnTo>
                <a:lnTo>
                  <a:pt x="3553" y="8590"/>
                </a:lnTo>
                <a:lnTo>
                  <a:pt x="3359" y="8687"/>
                </a:lnTo>
                <a:lnTo>
                  <a:pt x="3140" y="8736"/>
                </a:lnTo>
                <a:lnTo>
                  <a:pt x="2896" y="8809"/>
                </a:lnTo>
                <a:lnTo>
                  <a:pt x="2775" y="8809"/>
                </a:lnTo>
                <a:lnTo>
                  <a:pt x="2799" y="8663"/>
                </a:lnTo>
                <a:lnTo>
                  <a:pt x="2799" y="8639"/>
                </a:lnTo>
                <a:lnTo>
                  <a:pt x="2775" y="8639"/>
                </a:lnTo>
                <a:lnTo>
                  <a:pt x="2677" y="8663"/>
                </a:lnTo>
                <a:lnTo>
                  <a:pt x="2604" y="8736"/>
                </a:lnTo>
                <a:lnTo>
                  <a:pt x="2556" y="8809"/>
                </a:lnTo>
                <a:lnTo>
                  <a:pt x="2507" y="8882"/>
                </a:lnTo>
                <a:lnTo>
                  <a:pt x="2483" y="8955"/>
                </a:lnTo>
                <a:lnTo>
                  <a:pt x="2507" y="9028"/>
                </a:lnTo>
                <a:lnTo>
                  <a:pt x="2556" y="9101"/>
                </a:lnTo>
                <a:lnTo>
                  <a:pt x="2653" y="9150"/>
                </a:lnTo>
                <a:lnTo>
                  <a:pt x="2750" y="9174"/>
                </a:lnTo>
                <a:lnTo>
                  <a:pt x="2872" y="9198"/>
                </a:lnTo>
                <a:lnTo>
                  <a:pt x="3115" y="9174"/>
                </a:lnTo>
                <a:lnTo>
                  <a:pt x="3359" y="9125"/>
                </a:lnTo>
                <a:lnTo>
                  <a:pt x="3578" y="9028"/>
                </a:lnTo>
                <a:lnTo>
                  <a:pt x="3675" y="9101"/>
                </a:lnTo>
                <a:lnTo>
                  <a:pt x="3772" y="9174"/>
                </a:lnTo>
                <a:lnTo>
                  <a:pt x="3894" y="9198"/>
                </a:lnTo>
                <a:lnTo>
                  <a:pt x="3991" y="9223"/>
                </a:lnTo>
                <a:lnTo>
                  <a:pt x="4113" y="9198"/>
                </a:lnTo>
                <a:lnTo>
                  <a:pt x="4235" y="9174"/>
                </a:lnTo>
                <a:lnTo>
                  <a:pt x="4502" y="9077"/>
                </a:lnTo>
                <a:lnTo>
                  <a:pt x="4575" y="9174"/>
                </a:lnTo>
                <a:lnTo>
                  <a:pt x="4673" y="9247"/>
                </a:lnTo>
                <a:lnTo>
                  <a:pt x="4770" y="9271"/>
                </a:lnTo>
                <a:lnTo>
                  <a:pt x="4916" y="9271"/>
                </a:lnTo>
                <a:lnTo>
                  <a:pt x="5038" y="9247"/>
                </a:lnTo>
                <a:lnTo>
                  <a:pt x="5184" y="9174"/>
                </a:lnTo>
                <a:lnTo>
                  <a:pt x="5305" y="9101"/>
                </a:lnTo>
                <a:lnTo>
                  <a:pt x="5427" y="9028"/>
                </a:lnTo>
                <a:lnTo>
                  <a:pt x="5524" y="9125"/>
                </a:lnTo>
                <a:lnTo>
                  <a:pt x="5646" y="9198"/>
                </a:lnTo>
                <a:lnTo>
                  <a:pt x="5768" y="9223"/>
                </a:lnTo>
                <a:lnTo>
                  <a:pt x="5914" y="9247"/>
                </a:lnTo>
                <a:lnTo>
                  <a:pt x="6060" y="9247"/>
                </a:lnTo>
                <a:lnTo>
                  <a:pt x="6181" y="9223"/>
                </a:lnTo>
                <a:lnTo>
                  <a:pt x="6327" y="9174"/>
                </a:lnTo>
                <a:lnTo>
                  <a:pt x="6473" y="9125"/>
                </a:lnTo>
                <a:lnTo>
                  <a:pt x="6546" y="9198"/>
                </a:lnTo>
                <a:lnTo>
                  <a:pt x="6644" y="9247"/>
                </a:lnTo>
                <a:lnTo>
                  <a:pt x="6741" y="9271"/>
                </a:lnTo>
                <a:lnTo>
                  <a:pt x="6838" y="9296"/>
                </a:lnTo>
                <a:lnTo>
                  <a:pt x="6960" y="9271"/>
                </a:lnTo>
                <a:lnTo>
                  <a:pt x="7057" y="9247"/>
                </a:lnTo>
                <a:lnTo>
                  <a:pt x="7155" y="9223"/>
                </a:lnTo>
                <a:lnTo>
                  <a:pt x="7252" y="9150"/>
                </a:lnTo>
                <a:lnTo>
                  <a:pt x="7325" y="9174"/>
                </a:lnTo>
                <a:lnTo>
                  <a:pt x="7398" y="9150"/>
                </a:lnTo>
                <a:lnTo>
                  <a:pt x="7447" y="9125"/>
                </a:lnTo>
                <a:lnTo>
                  <a:pt x="7471" y="9077"/>
                </a:lnTo>
                <a:lnTo>
                  <a:pt x="7520" y="9028"/>
                </a:lnTo>
                <a:lnTo>
                  <a:pt x="7520" y="8979"/>
                </a:lnTo>
                <a:lnTo>
                  <a:pt x="7495" y="8906"/>
                </a:lnTo>
                <a:lnTo>
                  <a:pt x="7471" y="8833"/>
                </a:lnTo>
                <a:lnTo>
                  <a:pt x="7398" y="8760"/>
                </a:lnTo>
                <a:lnTo>
                  <a:pt x="7325" y="8712"/>
                </a:lnTo>
                <a:lnTo>
                  <a:pt x="7179" y="8712"/>
                </a:lnTo>
                <a:lnTo>
                  <a:pt x="7106" y="8760"/>
                </a:lnTo>
                <a:lnTo>
                  <a:pt x="7009" y="8858"/>
                </a:lnTo>
                <a:lnTo>
                  <a:pt x="6960" y="8882"/>
                </a:lnTo>
                <a:lnTo>
                  <a:pt x="6911" y="8882"/>
                </a:lnTo>
                <a:lnTo>
                  <a:pt x="6814" y="8858"/>
                </a:lnTo>
                <a:lnTo>
                  <a:pt x="6692" y="8760"/>
                </a:lnTo>
                <a:lnTo>
                  <a:pt x="6619" y="8687"/>
                </a:lnTo>
                <a:lnTo>
                  <a:pt x="6546" y="8663"/>
                </a:lnTo>
                <a:lnTo>
                  <a:pt x="6473" y="8663"/>
                </a:lnTo>
                <a:lnTo>
                  <a:pt x="6376" y="8712"/>
                </a:lnTo>
                <a:lnTo>
                  <a:pt x="6303" y="8760"/>
                </a:lnTo>
                <a:lnTo>
                  <a:pt x="6206" y="8809"/>
                </a:lnTo>
                <a:lnTo>
                  <a:pt x="6084" y="8858"/>
                </a:lnTo>
                <a:lnTo>
                  <a:pt x="5889" y="8858"/>
                </a:lnTo>
                <a:lnTo>
                  <a:pt x="5792" y="8809"/>
                </a:lnTo>
                <a:lnTo>
                  <a:pt x="5743" y="8736"/>
                </a:lnTo>
                <a:lnTo>
                  <a:pt x="5695" y="8639"/>
                </a:lnTo>
                <a:lnTo>
                  <a:pt x="5670" y="8590"/>
                </a:lnTo>
                <a:lnTo>
                  <a:pt x="5646" y="8541"/>
                </a:lnTo>
                <a:lnTo>
                  <a:pt x="5549" y="8493"/>
                </a:lnTo>
                <a:close/>
                <a:moveTo>
                  <a:pt x="13943" y="7276"/>
                </a:moveTo>
                <a:lnTo>
                  <a:pt x="13773" y="7325"/>
                </a:lnTo>
                <a:lnTo>
                  <a:pt x="13603" y="7373"/>
                </a:lnTo>
                <a:lnTo>
                  <a:pt x="13578" y="7398"/>
                </a:lnTo>
                <a:lnTo>
                  <a:pt x="13554" y="7422"/>
                </a:lnTo>
                <a:lnTo>
                  <a:pt x="13432" y="7544"/>
                </a:lnTo>
                <a:lnTo>
                  <a:pt x="13359" y="7714"/>
                </a:lnTo>
                <a:lnTo>
                  <a:pt x="13286" y="7884"/>
                </a:lnTo>
                <a:lnTo>
                  <a:pt x="13262" y="8079"/>
                </a:lnTo>
                <a:lnTo>
                  <a:pt x="13262" y="8298"/>
                </a:lnTo>
                <a:lnTo>
                  <a:pt x="13262" y="8493"/>
                </a:lnTo>
                <a:lnTo>
                  <a:pt x="13286" y="8663"/>
                </a:lnTo>
                <a:lnTo>
                  <a:pt x="13311" y="8809"/>
                </a:lnTo>
                <a:lnTo>
                  <a:pt x="13359" y="8955"/>
                </a:lnTo>
                <a:lnTo>
                  <a:pt x="13432" y="9077"/>
                </a:lnTo>
                <a:lnTo>
                  <a:pt x="13530" y="9174"/>
                </a:lnTo>
                <a:lnTo>
                  <a:pt x="13627" y="9247"/>
                </a:lnTo>
                <a:lnTo>
                  <a:pt x="13724" y="9320"/>
                </a:lnTo>
                <a:lnTo>
                  <a:pt x="13846" y="9393"/>
                </a:lnTo>
                <a:lnTo>
                  <a:pt x="14114" y="9466"/>
                </a:lnTo>
                <a:lnTo>
                  <a:pt x="14406" y="9490"/>
                </a:lnTo>
                <a:lnTo>
                  <a:pt x="14698" y="9515"/>
                </a:lnTo>
                <a:lnTo>
                  <a:pt x="14965" y="9490"/>
                </a:lnTo>
                <a:lnTo>
                  <a:pt x="15233" y="9442"/>
                </a:lnTo>
                <a:lnTo>
                  <a:pt x="15501" y="9369"/>
                </a:lnTo>
                <a:lnTo>
                  <a:pt x="15744" y="9247"/>
                </a:lnTo>
                <a:lnTo>
                  <a:pt x="15938" y="9101"/>
                </a:lnTo>
                <a:lnTo>
                  <a:pt x="16036" y="9004"/>
                </a:lnTo>
                <a:lnTo>
                  <a:pt x="16109" y="8906"/>
                </a:lnTo>
                <a:lnTo>
                  <a:pt x="16157" y="8809"/>
                </a:lnTo>
                <a:lnTo>
                  <a:pt x="16206" y="8687"/>
                </a:lnTo>
                <a:lnTo>
                  <a:pt x="16230" y="8566"/>
                </a:lnTo>
                <a:lnTo>
                  <a:pt x="16230" y="8444"/>
                </a:lnTo>
                <a:lnTo>
                  <a:pt x="16230" y="8322"/>
                </a:lnTo>
                <a:lnTo>
                  <a:pt x="16206" y="8176"/>
                </a:lnTo>
                <a:lnTo>
                  <a:pt x="16157" y="8030"/>
                </a:lnTo>
                <a:lnTo>
                  <a:pt x="16109" y="7909"/>
                </a:lnTo>
                <a:lnTo>
                  <a:pt x="16011" y="7763"/>
                </a:lnTo>
                <a:lnTo>
                  <a:pt x="15890" y="7665"/>
                </a:lnTo>
                <a:lnTo>
                  <a:pt x="15768" y="7568"/>
                </a:lnTo>
                <a:lnTo>
                  <a:pt x="15622" y="7495"/>
                </a:lnTo>
                <a:lnTo>
                  <a:pt x="15476" y="7422"/>
                </a:lnTo>
                <a:lnTo>
                  <a:pt x="15330" y="7398"/>
                </a:lnTo>
                <a:lnTo>
                  <a:pt x="15014" y="7325"/>
                </a:lnTo>
                <a:lnTo>
                  <a:pt x="14673" y="7300"/>
                </a:lnTo>
                <a:lnTo>
                  <a:pt x="14308" y="7276"/>
                </a:lnTo>
                <a:close/>
                <a:moveTo>
                  <a:pt x="15038" y="5889"/>
                </a:moveTo>
                <a:lnTo>
                  <a:pt x="15549" y="5913"/>
                </a:lnTo>
                <a:lnTo>
                  <a:pt x="16084" y="5962"/>
                </a:lnTo>
                <a:lnTo>
                  <a:pt x="16620" y="6011"/>
                </a:lnTo>
                <a:lnTo>
                  <a:pt x="17131" y="6059"/>
                </a:lnTo>
                <a:lnTo>
                  <a:pt x="17179" y="6084"/>
                </a:lnTo>
                <a:lnTo>
                  <a:pt x="17301" y="6084"/>
                </a:lnTo>
                <a:lnTo>
                  <a:pt x="17350" y="6059"/>
                </a:lnTo>
                <a:lnTo>
                  <a:pt x="18031" y="6059"/>
                </a:lnTo>
                <a:lnTo>
                  <a:pt x="18080" y="7130"/>
                </a:lnTo>
                <a:lnTo>
                  <a:pt x="18080" y="7665"/>
                </a:lnTo>
                <a:lnTo>
                  <a:pt x="18055" y="8201"/>
                </a:lnTo>
                <a:lnTo>
                  <a:pt x="17958" y="9369"/>
                </a:lnTo>
                <a:lnTo>
                  <a:pt x="17885" y="9928"/>
                </a:lnTo>
                <a:lnTo>
                  <a:pt x="17788" y="10512"/>
                </a:lnTo>
                <a:lnTo>
                  <a:pt x="17715" y="10780"/>
                </a:lnTo>
                <a:lnTo>
                  <a:pt x="17617" y="11047"/>
                </a:lnTo>
                <a:lnTo>
                  <a:pt x="17496" y="11291"/>
                </a:lnTo>
                <a:lnTo>
                  <a:pt x="17350" y="11534"/>
                </a:lnTo>
                <a:lnTo>
                  <a:pt x="17204" y="11680"/>
                </a:lnTo>
                <a:lnTo>
                  <a:pt x="17058" y="11826"/>
                </a:lnTo>
                <a:lnTo>
                  <a:pt x="16912" y="11923"/>
                </a:lnTo>
                <a:lnTo>
                  <a:pt x="16741" y="12021"/>
                </a:lnTo>
                <a:lnTo>
                  <a:pt x="16644" y="11996"/>
                </a:lnTo>
                <a:lnTo>
                  <a:pt x="16547" y="12021"/>
                </a:lnTo>
                <a:lnTo>
                  <a:pt x="16352" y="12069"/>
                </a:lnTo>
                <a:lnTo>
                  <a:pt x="16133" y="12118"/>
                </a:lnTo>
                <a:lnTo>
                  <a:pt x="15914" y="12142"/>
                </a:lnTo>
                <a:lnTo>
                  <a:pt x="15282" y="12142"/>
                </a:lnTo>
                <a:lnTo>
                  <a:pt x="14844" y="12118"/>
                </a:lnTo>
                <a:lnTo>
                  <a:pt x="14333" y="12069"/>
                </a:lnTo>
                <a:lnTo>
                  <a:pt x="10366" y="12069"/>
                </a:lnTo>
                <a:lnTo>
                  <a:pt x="7982" y="12094"/>
                </a:lnTo>
                <a:lnTo>
                  <a:pt x="5695" y="12069"/>
                </a:lnTo>
                <a:lnTo>
                  <a:pt x="2896" y="12069"/>
                </a:lnTo>
                <a:lnTo>
                  <a:pt x="2337" y="12045"/>
                </a:lnTo>
                <a:lnTo>
                  <a:pt x="2069" y="11996"/>
                </a:lnTo>
                <a:lnTo>
                  <a:pt x="1801" y="11948"/>
                </a:lnTo>
                <a:lnTo>
                  <a:pt x="1558" y="11875"/>
                </a:lnTo>
                <a:lnTo>
                  <a:pt x="1315" y="11753"/>
                </a:lnTo>
                <a:lnTo>
                  <a:pt x="1193" y="11656"/>
                </a:lnTo>
                <a:lnTo>
                  <a:pt x="1071" y="11558"/>
                </a:lnTo>
                <a:lnTo>
                  <a:pt x="974" y="11437"/>
                </a:lnTo>
                <a:lnTo>
                  <a:pt x="877" y="11315"/>
                </a:lnTo>
                <a:lnTo>
                  <a:pt x="755" y="11023"/>
                </a:lnTo>
                <a:lnTo>
                  <a:pt x="658" y="10707"/>
                </a:lnTo>
                <a:lnTo>
                  <a:pt x="682" y="10634"/>
                </a:lnTo>
                <a:lnTo>
                  <a:pt x="658" y="10536"/>
                </a:lnTo>
                <a:lnTo>
                  <a:pt x="609" y="10342"/>
                </a:lnTo>
                <a:lnTo>
                  <a:pt x="585" y="10123"/>
                </a:lnTo>
                <a:lnTo>
                  <a:pt x="560" y="9709"/>
                </a:lnTo>
                <a:lnTo>
                  <a:pt x="560" y="9296"/>
                </a:lnTo>
                <a:lnTo>
                  <a:pt x="585" y="8882"/>
                </a:lnTo>
                <a:lnTo>
                  <a:pt x="609" y="8395"/>
                </a:lnTo>
                <a:lnTo>
                  <a:pt x="609" y="7909"/>
                </a:lnTo>
                <a:lnTo>
                  <a:pt x="585" y="6960"/>
                </a:lnTo>
                <a:lnTo>
                  <a:pt x="537" y="5963"/>
                </a:lnTo>
                <a:lnTo>
                  <a:pt x="537" y="5963"/>
                </a:lnTo>
                <a:lnTo>
                  <a:pt x="560" y="5986"/>
                </a:lnTo>
                <a:lnTo>
                  <a:pt x="731" y="5962"/>
                </a:lnTo>
                <a:lnTo>
                  <a:pt x="1315" y="5913"/>
                </a:lnTo>
                <a:lnTo>
                  <a:pt x="3067" y="5913"/>
                </a:lnTo>
                <a:lnTo>
                  <a:pt x="4892" y="5962"/>
                </a:lnTo>
                <a:lnTo>
                  <a:pt x="6741" y="6011"/>
                </a:lnTo>
                <a:lnTo>
                  <a:pt x="7909" y="6035"/>
                </a:lnTo>
                <a:lnTo>
                  <a:pt x="9101" y="6035"/>
                </a:lnTo>
                <a:lnTo>
                  <a:pt x="10269" y="5986"/>
                </a:lnTo>
                <a:lnTo>
                  <a:pt x="11437" y="5938"/>
                </a:lnTo>
                <a:lnTo>
                  <a:pt x="12410" y="5913"/>
                </a:lnTo>
                <a:lnTo>
                  <a:pt x="12435" y="5938"/>
                </a:lnTo>
                <a:lnTo>
                  <a:pt x="12459" y="5962"/>
                </a:lnTo>
                <a:lnTo>
                  <a:pt x="12508" y="5986"/>
                </a:lnTo>
                <a:lnTo>
                  <a:pt x="12532" y="5986"/>
                </a:lnTo>
                <a:lnTo>
                  <a:pt x="12654" y="5913"/>
                </a:lnTo>
                <a:lnTo>
                  <a:pt x="13846" y="5889"/>
                </a:lnTo>
                <a:close/>
                <a:moveTo>
                  <a:pt x="5062" y="1"/>
                </a:moveTo>
                <a:lnTo>
                  <a:pt x="4210" y="25"/>
                </a:lnTo>
                <a:lnTo>
                  <a:pt x="3359" y="49"/>
                </a:lnTo>
                <a:lnTo>
                  <a:pt x="2507" y="98"/>
                </a:lnTo>
                <a:lnTo>
                  <a:pt x="2458" y="74"/>
                </a:lnTo>
                <a:lnTo>
                  <a:pt x="2118" y="49"/>
                </a:lnTo>
                <a:lnTo>
                  <a:pt x="1801" y="49"/>
                </a:lnTo>
                <a:lnTo>
                  <a:pt x="1534" y="122"/>
                </a:lnTo>
                <a:lnTo>
                  <a:pt x="1290" y="220"/>
                </a:lnTo>
                <a:lnTo>
                  <a:pt x="1071" y="366"/>
                </a:lnTo>
                <a:lnTo>
                  <a:pt x="852" y="536"/>
                </a:lnTo>
                <a:lnTo>
                  <a:pt x="682" y="731"/>
                </a:lnTo>
                <a:lnTo>
                  <a:pt x="536" y="974"/>
                </a:lnTo>
                <a:lnTo>
                  <a:pt x="414" y="1217"/>
                </a:lnTo>
                <a:lnTo>
                  <a:pt x="317" y="1485"/>
                </a:lnTo>
                <a:lnTo>
                  <a:pt x="220" y="1777"/>
                </a:lnTo>
                <a:lnTo>
                  <a:pt x="147" y="2069"/>
                </a:lnTo>
                <a:lnTo>
                  <a:pt x="98" y="2361"/>
                </a:lnTo>
                <a:lnTo>
                  <a:pt x="49" y="2653"/>
                </a:lnTo>
                <a:lnTo>
                  <a:pt x="25" y="3212"/>
                </a:lnTo>
                <a:lnTo>
                  <a:pt x="1" y="3991"/>
                </a:lnTo>
                <a:lnTo>
                  <a:pt x="1" y="4794"/>
                </a:lnTo>
                <a:lnTo>
                  <a:pt x="1" y="4818"/>
                </a:lnTo>
                <a:lnTo>
                  <a:pt x="1" y="4891"/>
                </a:lnTo>
                <a:lnTo>
                  <a:pt x="25" y="4940"/>
                </a:lnTo>
                <a:lnTo>
                  <a:pt x="49" y="6376"/>
                </a:lnTo>
                <a:lnTo>
                  <a:pt x="98" y="7544"/>
                </a:lnTo>
                <a:lnTo>
                  <a:pt x="98" y="8128"/>
                </a:lnTo>
                <a:lnTo>
                  <a:pt x="98" y="8712"/>
                </a:lnTo>
                <a:lnTo>
                  <a:pt x="49" y="9198"/>
                </a:lnTo>
                <a:lnTo>
                  <a:pt x="49" y="9709"/>
                </a:lnTo>
                <a:lnTo>
                  <a:pt x="74" y="10196"/>
                </a:lnTo>
                <a:lnTo>
                  <a:pt x="98" y="10439"/>
                </a:lnTo>
                <a:lnTo>
                  <a:pt x="171" y="10682"/>
                </a:lnTo>
                <a:lnTo>
                  <a:pt x="171" y="10707"/>
                </a:lnTo>
                <a:lnTo>
                  <a:pt x="220" y="10999"/>
                </a:lnTo>
                <a:lnTo>
                  <a:pt x="293" y="11291"/>
                </a:lnTo>
                <a:lnTo>
                  <a:pt x="414" y="11558"/>
                </a:lnTo>
                <a:lnTo>
                  <a:pt x="487" y="11704"/>
                </a:lnTo>
                <a:lnTo>
                  <a:pt x="585" y="11826"/>
                </a:lnTo>
                <a:lnTo>
                  <a:pt x="731" y="11972"/>
                </a:lnTo>
                <a:lnTo>
                  <a:pt x="877" y="12094"/>
                </a:lnTo>
                <a:lnTo>
                  <a:pt x="1023" y="12191"/>
                </a:lnTo>
                <a:lnTo>
                  <a:pt x="1193" y="12288"/>
                </a:lnTo>
                <a:lnTo>
                  <a:pt x="1363" y="12337"/>
                </a:lnTo>
                <a:lnTo>
                  <a:pt x="1558" y="12386"/>
                </a:lnTo>
                <a:lnTo>
                  <a:pt x="1947" y="12459"/>
                </a:lnTo>
                <a:lnTo>
                  <a:pt x="2580" y="12507"/>
                </a:lnTo>
                <a:lnTo>
                  <a:pt x="3237" y="12532"/>
                </a:lnTo>
                <a:lnTo>
                  <a:pt x="4527" y="12507"/>
                </a:lnTo>
                <a:lnTo>
                  <a:pt x="5865" y="12532"/>
                </a:lnTo>
                <a:lnTo>
                  <a:pt x="7203" y="12556"/>
                </a:lnTo>
                <a:lnTo>
                  <a:pt x="13773" y="12556"/>
                </a:lnTo>
                <a:lnTo>
                  <a:pt x="14381" y="12580"/>
                </a:lnTo>
                <a:lnTo>
                  <a:pt x="14990" y="12605"/>
                </a:lnTo>
                <a:lnTo>
                  <a:pt x="15330" y="12629"/>
                </a:lnTo>
                <a:lnTo>
                  <a:pt x="15671" y="12653"/>
                </a:lnTo>
                <a:lnTo>
                  <a:pt x="16036" y="12653"/>
                </a:lnTo>
                <a:lnTo>
                  <a:pt x="16206" y="12629"/>
                </a:lnTo>
                <a:lnTo>
                  <a:pt x="16376" y="12580"/>
                </a:lnTo>
                <a:lnTo>
                  <a:pt x="16449" y="12605"/>
                </a:lnTo>
                <a:lnTo>
                  <a:pt x="16595" y="12605"/>
                </a:lnTo>
                <a:lnTo>
                  <a:pt x="16741" y="12580"/>
                </a:lnTo>
                <a:lnTo>
                  <a:pt x="16985" y="12507"/>
                </a:lnTo>
                <a:lnTo>
                  <a:pt x="17228" y="12386"/>
                </a:lnTo>
                <a:lnTo>
                  <a:pt x="17447" y="12215"/>
                </a:lnTo>
                <a:lnTo>
                  <a:pt x="17642" y="12021"/>
                </a:lnTo>
                <a:lnTo>
                  <a:pt x="17812" y="11802"/>
                </a:lnTo>
                <a:lnTo>
                  <a:pt x="17982" y="11583"/>
                </a:lnTo>
                <a:lnTo>
                  <a:pt x="18104" y="11364"/>
                </a:lnTo>
                <a:lnTo>
                  <a:pt x="18201" y="11096"/>
                </a:lnTo>
                <a:lnTo>
                  <a:pt x="18299" y="10804"/>
                </a:lnTo>
                <a:lnTo>
                  <a:pt x="18347" y="10512"/>
                </a:lnTo>
                <a:lnTo>
                  <a:pt x="18420" y="10245"/>
                </a:lnTo>
                <a:lnTo>
                  <a:pt x="18469" y="9661"/>
                </a:lnTo>
                <a:lnTo>
                  <a:pt x="18542" y="9077"/>
                </a:lnTo>
                <a:lnTo>
                  <a:pt x="18591" y="8371"/>
                </a:lnTo>
                <a:lnTo>
                  <a:pt x="18615" y="8030"/>
                </a:lnTo>
                <a:lnTo>
                  <a:pt x="18639" y="7665"/>
                </a:lnTo>
                <a:lnTo>
                  <a:pt x="18639" y="7179"/>
                </a:lnTo>
                <a:lnTo>
                  <a:pt x="18615" y="6692"/>
                </a:lnTo>
                <a:lnTo>
                  <a:pt x="18566" y="5719"/>
                </a:lnTo>
                <a:lnTo>
                  <a:pt x="18542" y="5208"/>
                </a:lnTo>
                <a:lnTo>
                  <a:pt x="18542" y="4697"/>
                </a:lnTo>
                <a:lnTo>
                  <a:pt x="18566" y="3675"/>
                </a:lnTo>
                <a:lnTo>
                  <a:pt x="18566" y="2750"/>
                </a:lnTo>
                <a:lnTo>
                  <a:pt x="18518" y="1680"/>
                </a:lnTo>
                <a:lnTo>
                  <a:pt x="18493" y="1582"/>
                </a:lnTo>
                <a:lnTo>
                  <a:pt x="18493" y="1436"/>
                </a:lnTo>
                <a:lnTo>
                  <a:pt x="18493" y="1242"/>
                </a:lnTo>
                <a:lnTo>
                  <a:pt x="18445" y="1047"/>
                </a:lnTo>
                <a:lnTo>
                  <a:pt x="18396" y="852"/>
                </a:lnTo>
                <a:lnTo>
                  <a:pt x="18299" y="682"/>
                </a:lnTo>
                <a:lnTo>
                  <a:pt x="18201" y="560"/>
                </a:lnTo>
                <a:lnTo>
                  <a:pt x="18080" y="439"/>
                </a:lnTo>
                <a:lnTo>
                  <a:pt x="17909" y="341"/>
                </a:lnTo>
                <a:lnTo>
                  <a:pt x="17739" y="268"/>
                </a:lnTo>
                <a:lnTo>
                  <a:pt x="17569" y="195"/>
                </a:lnTo>
                <a:lnTo>
                  <a:pt x="17398" y="171"/>
                </a:lnTo>
                <a:lnTo>
                  <a:pt x="17204" y="171"/>
                </a:lnTo>
                <a:lnTo>
                  <a:pt x="17033" y="195"/>
                </a:lnTo>
                <a:lnTo>
                  <a:pt x="16985" y="171"/>
                </a:lnTo>
                <a:lnTo>
                  <a:pt x="16912" y="171"/>
                </a:lnTo>
                <a:lnTo>
                  <a:pt x="15963" y="147"/>
                </a:lnTo>
                <a:lnTo>
                  <a:pt x="15014" y="122"/>
                </a:lnTo>
                <a:lnTo>
                  <a:pt x="13116" y="74"/>
                </a:lnTo>
                <a:lnTo>
                  <a:pt x="11218" y="25"/>
                </a:lnTo>
                <a:lnTo>
                  <a:pt x="10293" y="25"/>
                </a:lnTo>
                <a:lnTo>
                  <a:pt x="9344" y="49"/>
                </a:lnTo>
                <a:lnTo>
                  <a:pt x="8493" y="74"/>
                </a:lnTo>
                <a:lnTo>
                  <a:pt x="7641" y="74"/>
                </a:lnTo>
                <a:lnTo>
                  <a:pt x="5914" y="25"/>
                </a:lnTo>
                <a:lnTo>
                  <a:pt x="506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82;p14">
            <a:extLst>
              <a:ext uri="{FF2B5EF4-FFF2-40B4-BE49-F238E27FC236}">
                <a16:creationId xmlns:a16="http://schemas.microsoft.com/office/drawing/2014/main" id="{0B116867-4DA0-4330-A9E5-1A6C4DE4CA66}"/>
              </a:ext>
            </a:extLst>
          </p:cNvPr>
          <p:cNvSpPr txBox="1">
            <a:spLocks/>
          </p:cNvSpPr>
          <p:nvPr/>
        </p:nvSpPr>
        <p:spPr>
          <a:xfrm>
            <a:off x="730458" y="1636261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✘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●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●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○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niglet"/>
              <a:buChar char="■"/>
              <a:defRPr sz="14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s-ES" dirty="0"/>
              <a:t>Se establecerán alianzas claves con proveedores del área de moto vehículos como comercios oficiales, los cuales pactaran diferentes beneficios a los cuales los usuarios de la plataforma podrán acceder según la membresía que posean.</a:t>
            </a:r>
            <a:endParaRPr lang="es-AR" dirty="0"/>
          </a:p>
          <a:p>
            <a:pPr marL="0" indent="0" algn="ctr">
              <a:spcBef>
                <a:spcPts val="0"/>
              </a:spcBef>
              <a:buFont typeface="Sniglet"/>
              <a:buNone/>
            </a:pPr>
            <a:endParaRPr lang="en-US" dirty="0"/>
          </a:p>
        </p:txBody>
      </p:sp>
      <p:grpSp>
        <p:nvGrpSpPr>
          <p:cNvPr id="16" name="Google Shape;109;p17">
            <a:extLst>
              <a:ext uri="{FF2B5EF4-FFF2-40B4-BE49-F238E27FC236}">
                <a16:creationId xmlns:a16="http://schemas.microsoft.com/office/drawing/2014/main" id="{C911563C-548F-47B2-B096-6F05A9E26856}"/>
              </a:ext>
            </a:extLst>
          </p:cNvPr>
          <p:cNvGrpSpPr/>
          <p:nvPr/>
        </p:nvGrpSpPr>
        <p:grpSpPr>
          <a:xfrm rot="12805704" flipH="1">
            <a:off x="8269734" y="2137604"/>
            <a:ext cx="867923" cy="585722"/>
            <a:chOff x="1113100" y="2199475"/>
            <a:chExt cx="801900" cy="709925"/>
          </a:xfrm>
        </p:grpSpPr>
        <p:sp>
          <p:nvSpPr>
            <p:cNvPr id="17" name="Google Shape;110;p17">
              <a:extLst>
                <a:ext uri="{FF2B5EF4-FFF2-40B4-BE49-F238E27FC236}">
                  <a16:creationId xmlns:a16="http://schemas.microsoft.com/office/drawing/2014/main" id="{D96A2B86-90C7-4B69-AC99-ED6A64E72796}"/>
                </a:ext>
              </a:extLst>
            </p:cNvPr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1;p17">
              <a:extLst>
                <a:ext uri="{FF2B5EF4-FFF2-40B4-BE49-F238E27FC236}">
                  <a16:creationId xmlns:a16="http://schemas.microsoft.com/office/drawing/2014/main" id="{5F1FF54C-AAAF-4562-9776-3BF9F04D153A}"/>
                </a:ext>
              </a:extLst>
            </p:cNvPr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09;p17">
            <a:extLst>
              <a:ext uri="{FF2B5EF4-FFF2-40B4-BE49-F238E27FC236}">
                <a16:creationId xmlns:a16="http://schemas.microsoft.com/office/drawing/2014/main" id="{E4E677E3-48BC-4FCC-BDEB-630D4B9C9016}"/>
              </a:ext>
            </a:extLst>
          </p:cNvPr>
          <p:cNvGrpSpPr/>
          <p:nvPr/>
        </p:nvGrpSpPr>
        <p:grpSpPr>
          <a:xfrm rot="4454995" flipH="1">
            <a:off x="118667" y="2029677"/>
            <a:ext cx="867923" cy="585722"/>
            <a:chOff x="1113100" y="2199475"/>
            <a:chExt cx="801900" cy="709925"/>
          </a:xfrm>
        </p:grpSpPr>
        <p:sp>
          <p:nvSpPr>
            <p:cNvPr id="20" name="Google Shape;110;p17">
              <a:extLst>
                <a:ext uri="{FF2B5EF4-FFF2-40B4-BE49-F238E27FC236}">
                  <a16:creationId xmlns:a16="http://schemas.microsoft.com/office/drawing/2014/main" id="{E4E93A9B-A85A-425D-92F5-2756832910E6}"/>
                </a:ext>
              </a:extLst>
            </p:cNvPr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1;p17">
              <a:extLst>
                <a:ext uri="{FF2B5EF4-FFF2-40B4-BE49-F238E27FC236}">
                  <a16:creationId xmlns:a16="http://schemas.microsoft.com/office/drawing/2014/main" id="{C7293BDC-0F28-4E10-ADBB-542D4C136EC3}"/>
                </a:ext>
              </a:extLst>
            </p:cNvPr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EB31ADC-9EED-4C0A-9108-35213AB8EC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720718"/>
      </p:ext>
    </p:extLst>
  </p:cSld>
  <p:clrMapOvr>
    <a:masterClrMapping/>
  </p:clrMapOvr>
  <p:transition advTm="65825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Canal de distribución</a:t>
            </a:r>
            <a:endParaRPr dirty="0"/>
          </a:p>
        </p:txBody>
      </p:sp>
      <p:sp>
        <p:nvSpPr>
          <p:cNvPr id="228" name="Google Shape;228;p27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7"/>
          <p:cNvSpPr/>
          <p:nvPr/>
        </p:nvSpPr>
        <p:spPr>
          <a:xfrm>
            <a:off x="4274710" y="485776"/>
            <a:ext cx="492437" cy="398329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7"/>
          <p:cNvSpPr/>
          <p:nvPr/>
        </p:nvSpPr>
        <p:spPr>
          <a:xfrm>
            <a:off x="3634214" y="2020522"/>
            <a:ext cx="1862526" cy="1826205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 dirty="0" err="1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MotoPoint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grpSp>
        <p:nvGrpSpPr>
          <p:cNvPr id="233" name="Google Shape;233;p27"/>
          <p:cNvGrpSpPr/>
          <p:nvPr/>
        </p:nvGrpSpPr>
        <p:grpSpPr>
          <a:xfrm>
            <a:off x="2189978" y="2764475"/>
            <a:ext cx="1792245" cy="232966"/>
            <a:chOff x="2266178" y="2764475"/>
            <a:chExt cx="1792245" cy="232966"/>
          </a:xfrm>
        </p:grpSpPr>
        <p:sp>
          <p:nvSpPr>
            <p:cNvPr id="234" name="Google Shape;234;p27"/>
            <p:cNvSpPr/>
            <p:nvPr/>
          </p:nvSpPr>
          <p:spPr>
            <a:xfrm>
              <a:off x="2266178" y="2855800"/>
              <a:ext cx="1683567" cy="102978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3870041" y="2764475"/>
              <a:ext cx="188382" cy="232966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" name="Google Shape;236;p27"/>
          <p:cNvGrpSpPr/>
          <p:nvPr/>
        </p:nvGrpSpPr>
        <p:grpSpPr>
          <a:xfrm>
            <a:off x="5165803" y="2790812"/>
            <a:ext cx="1792245" cy="232966"/>
            <a:chOff x="2266178" y="2764475"/>
            <a:chExt cx="1792245" cy="232966"/>
          </a:xfrm>
        </p:grpSpPr>
        <p:sp>
          <p:nvSpPr>
            <p:cNvPr id="237" name="Google Shape;237;p27"/>
            <p:cNvSpPr/>
            <p:nvPr/>
          </p:nvSpPr>
          <p:spPr>
            <a:xfrm>
              <a:off x="2266178" y="2855800"/>
              <a:ext cx="1683567" cy="102978"/>
            </a:xfrm>
            <a:custGeom>
              <a:avLst/>
              <a:gdLst/>
              <a:ahLst/>
              <a:cxnLst/>
              <a:rect l="l" t="t" r="r" b="b"/>
              <a:pathLst>
                <a:path w="27831" h="2831" extrusionOk="0">
                  <a:moveTo>
                    <a:pt x="27264" y="944"/>
                  </a:moveTo>
                  <a:lnTo>
                    <a:pt x="27359" y="1086"/>
                  </a:lnTo>
                  <a:lnTo>
                    <a:pt x="27359" y="944"/>
                  </a:lnTo>
                  <a:close/>
                  <a:moveTo>
                    <a:pt x="27359" y="1086"/>
                  </a:moveTo>
                  <a:lnTo>
                    <a:pt x="27359" y="1133"/>
                  </a:lnTo>
                  <a:lnTo>
                    <a:pt x="27372" y="1106"/>
                  </a:lnTo>
                  <a:lnTo>
                    <a:pt x="27372" y="1106"/>
                  </a:lnTo>
                  <a:lnTo>
                    <a:pt x="27359" y="1086"/>
                  </a:lnTo>
                  <a:close/>
                  <a:moveTo>
                    <a:pt x="27453" y="944"/>
                  </a:moveTo>
                  <a:lnTo>
                    <a:pt x="27372" y="1106"/>
                  </a:lnTo>
                  <a:lnTo>
                    <a:pt x="27372" y="1106"/>
                  </a:lnTo>
                  <a:lnTo>
                    <a:pt x="27453" y="1227"/>
                  </a:lnTo>
                  <a:lnTo>
                    <a:pt x="27453" y="944"/>
                  </a:lnTo>
                  <a:close/>
                  <a:moveTo>
                    <a:pt x="27642" y="1039"/>
                  </a:moveTo>
                  <a:lnTo>
                    <a:pt x="27453" y="1227"/>
                  </a:lnTo>
                  <a:lnTo>
                    <a:pt x="27453" y="1322"/>
                  </a:lnTo>
                  <a:lnTo>
                    <a:pt x="27453" y="1416"/>
                  </a:lnTo>
                  <a:lnTo>
                    <a:pt x="27830" y="1416"/>
                  </a:lnTo>
                  <a:lnTo>
                    <a:pt x="27830" y="1227"/>
                  </a:lnTo>
                  <a:lnTo>
                    <a:pt x="27736" y="1322"/>
                  </a:lnTo>
                  <a:lnTo>
                    <a:pt x="27736" y="1227"/>
                  </a:lnTo>
                  <a:lnTo>
                    <a:pt x="27736" y="1133"/>
                  </a:lnTo>
                  <a:lnTo>
                    <a:pt x="27642" y="1039"/>
                  </a:lnTo>
                  <a:close/>
                  <a:moveTo>
                    <a:pt x="20189" y="1"/>
                  </a:moveTo>
                  <a:lnTo>
                    <a:pt x="20095" y="190"/>
                  </a:lnTo>
                  <a:lnTo>
                    <a:pt x="20000" y="95"/>
                  </a:lnTo>
                  <a:lnTo>
                    <a:pt x="19906" y="284"/>
                  </a:lnTo>
                  <a:lnTo>
                    <a:pt x="19812" y="473"/>
                  </a:lnTo>
                  <a:lnTo>
                    <a:pt x="19529" y="284"/>
                  </a:lnTo>
                  <a:lnTo>
                    <a:pt x="19340" y="95"/>
                  </a:lnTo>
                  <a:lnTo>
                    <a:pt x="19246" y="95"/>
                  </a:lnTo>
                  <a:lnTo>
                    <a:pt x="19246" y="190"/>
                  </a:lnTo>
                  <a:lnTo>
                    <a:pt x="19151" y="378"/>
                  </a:lnTo>
                  <a:lnTo>
                    <a:pt x="19434" y="190"/>
                  </a:lnTo>
                  <a:lnTo>
                    <a:pt x="19246" y="473"/>
                  </a:lnTo>
                  <a:lnTo>
                    <a:pt x="19434" y="378"/>
                  </a:lnTo>
                  <a:lnTo>
                    <a:pt x="19434" y="567"/>
                  </a:lnTo>
                  <a:lnTo>
                    <a:pt x="19151" y="567"/>
                  </a:lnTo>
                  <a:lnTo>
                    <a:pt x="19151" y="190"/>
                  </a:lnTo>
                  <a:lnTo>
                    <a:pt x="19057" y="95"/>
                  </a:lnTo>
                  <a:lnTo>
                    <a:pt x="18963" y="95"/>
                  </a:lnTo>
                  <a:lnTo>
                    <a:pt x="18774" y="284"/>
                  </a:lnTo>
                  <a:lnTo>
                    <a:pt x="18680" y="473"/>
                  </a:lnTo>
                  <a:lnTo>
                    <a:pt x="18585" y="378"/>
                  </a:lnTo>
                  <a:lnTo>
                    <a:pt x="18491" y="190"/>
                  </a:lnTo>
                  <a:lnTo>
                    <a:pt x="18397" y="378"/>
                  </a:lnTo>
                  <a:lnTo>
                    <a:pt x="17925" y="567"/>
                  </a:lnTo>
                  <a:lnTo>
                    <a:pt x="18019" y="284"/>
                  </a:lnTo>
                  <a:lnTo>
                    <a:pt x="17831" y="378"/>
                  </a:lnTo>
                  <a:lnTo>
                    <a:pt x="17642" y="567"/>
                  </a:lnTo>
                  <a:lnTo>
                    <a:pt x="17642" y="661"/>
                  </a:lnTo>
                  <a:lnTo>
                    <a:pt x="17453" y="567"/>
                  </a:lnTo>
                  <a:lnTo>
                    <a:pt x="17170" y="473"/>
                  </a:lnTo>
                  <a:lnTo>
                    <a:pt x="16699" y="473"/>
                  </a:lnTo>
                  <a:lnTo>
                    <a:pt x="16699" y="567"/>
                  </a:lnTo>
                  <a:lnTo>
                    <a:pt x="16604" y="661"/>
                  </a:lnTo>
                  <a:lnTo>
                    <a:pt x="16416" y="378"/>
                  </a:lnTo>
                  <a:lnTo>
                    <a:pt x="16227" y="378"/>
                  </a:lnTo>
                  <a:lnTo>
                    <a:pt x="15661" y="661"/>
                  </a:lnTo>
                  <a:lnTo>
                    <a:pt x="15661" y="473"/>
                  </a:lnTo>
                  <a:lnTo>
                    <a:pt x="15567" y="756"/>
                  </a:lnTo>
                  <a:lnTo>
                    <a:pt x="15378" y="473"/>
                  </a:lnTo>
                  <a:lnTo>
                    <a:pt x="15567" y="473"/>
                  </a:lnTo>
                  <a:lnTo>
                    <a:pt x="15472" y="378"/>
                  </a:lnTo>
                  <a:lnTo>
                    <a:pt x="15378" y="378"/>
                  </a:lnTo>
                  <a:lnTo>
                    <a:pt x="15189" y="473"/>
                  </a:lnTo>
                  <a:lnTo>
                    <a:pt x="15000" y="756"/>
                  </a:lnTo>
                  <a:lnTo>
                    <a:pt x="14906" y="661"/>
                  </a:lnTo>
                  <a:lnTo>
                    <a:pt x="14812" y="473"/>
                  </a:lnTo>
                  <a:lnTo>
                    <a:pt x="14529" y="756"/>
                  </a:lnTo>
                  <a:lnTo>
                    <a:pt x="14623" y="567"/>
                  </a:lnTo>
                  <a:lnTo>
                    <a:pt x="14529" y="661"/>
                  </a:lnTo>
                  <a:lnTo>
                    <a:pt x="14340" y="756"/>
                  </a:lnTo>
                  <a:lnTo>
                    <a:pt x="14340" y="567"/>
                  </a:lnTo>
                  <a:lnTo>
                    <a:pt x="14246" y="473"/>
                  </a:lnTo>
                  <a:lnTo>
                    <a:pt x="13963" y="378"/>
                  </a:lnTo>
                  <a:lnTo>
                    <a:pt x="13585" y="284"/>
                  </a:lnTo>
                  <a:lnTo>
                    <a:pt x="13302" y="284"/>
                  </a:lnTo>
                  <a:lnTo>
                    <a:pt x="13302" y="378"/>
                  </a:lnTo>
                  <a:lnTo>
                    <a:pt x="13302" y="473"/>
                  </a:lnTo>
                  <a:lnTo>
                    <a:pt x="13208" y="473"/>
                  </a:lnTo>
                  <a:lnTo>
                    <a:pt x="13208" y="661"/>
                  </a:lnTo>
                  <a:lnTo>
                    <a:pt x="13114" y="661"/>
                  </a:lnTo>
                  <a:lnTo>
                    <a:pt x="13019" y="567"/>
                  </a:lnTo>
                  <a:lnTo>
                    <a:pt x="12925" y="378"/>
                  </a:lnTo>
                  <a:lnTo>
                    <a:pt x="12831" y="95"/>
                  </a:lnTo>
                  <a:lnTo>
                    <a:pt x="12831" y="378"/>
                  </a:lnTo>
                  <a:lnTo>
                    <a:pt x="12736" y="378"/>
                  </a:lnTo>
                  <a:lnTo>
                    <a:pt x="12642" y="284"/>
                  </a:lnTo>
                  <a:lnTo>
                    <a:pt x="12548" y="190"/>
                  </a:lnTo>
                  <a:lnTo>
                    <a:pt x="12265" y="190"/>
                  </a:lnTo>
                  <a:lnTo>
                    <a:pt x="12170" y="473"/>
                  </a:lnTo>
                  <a:lnTo>
                    <a:pt x="12076" y="378"/>
                  </a:lnTo>
                  <a:lnTo>
                    <a:pt x="11887" y="284"/>
                  </a:lnTo>
                  <a:lnTo>
                    <a:pt x="11510" y="378"/>
                  </a:lnTo>
                  <a:lnTo>
                    <a:pt x="10755" y="661"/>
                  </a:lnTo>
                  <a:lnTo>
                    <a:pt x="10661" y="473"/>
                  </a:lnTo>
                  <a:lnTo>
                    <a:pt x="10567" y="378"/>
                  </a:lnTo>
                  <a:lnTo>
                    <a:pt x="10095" y="378"/>
                  </a:lnTo>
                  <a:lnTo>
                    <a:pt x="9529" y="473"/>
                  </a:lnTo>
                  <a:lnTo>
                    <a:pt x="9340" y="473"/>
                  </a:lnTo>
                  <a:lnTo>
                    <a:pt x="9152" y="378"/>
                  </a:lnTo>
                  <a:lnTo>
                    <a:pt x="9152" y="473"/>
                  </a:lnTo>
                  <a:lnTo>
                    <a:pt x="9152" y="567"/>
                  </a:lnTo>
                  <a:lnTo>
                    <a:pt x="8963" y="661"/>
                  </a:lnTo>
                  <a:lnTo>
                    <a:pt x="8869" y="567"/>
                  </a:lnTo>
                  <a:lnTo>
                    <a:pt x="8680" y="473"/>
                  </a:lnTo>
                  <a:lnTo>
                    <a:pt x="8680" y="756"/>
                  </a:lnTo>
                  <a:lnTo>
                    <a:pt x="8491" y="661"/>
                  </a:lnTo>
                  <a:lnTo>
                    <a:pt x="8208" y="567"/>
                  </a:lnTo>
                  <a:lnTo>
                    <a:pt x="7925" y="661"/>
                  </a:lnTo>
                  <a:lnTo>
                    <a:pt x="7831" y="756"/>
                  </a:lnTo>
                  <a:lnTo>
                    <a:pt x="7548" y="567"/>
                  </a:lnTo>
                  <a:lnTo>
                    <a:pt x="7359" y="473"/>
                  </a:lnTo>
                  <a:lnTo>
                    <a:pt x="7170" y="944"/>
                  </a:lnTo>
                  <a:lnTo>
                    <a:pt x="6982" y="661"/>
                  </a:lnTo>
                  <a:lnTo>
                    <a:pt x="6793" y="661"/>
                  </a:lnTo>
                  <a:lnTo>
                    <a:pt x="6604" y="756"/>
                  </a:lnTo>
                  <a:lnTo>
                    <a:pt x="6510" y="661"/>
                  </a:lnTo>
                  <a:lnTo>
                    <a:pt x="6416" y="756"/>
                  </a:lnTo>
                  <a:lnTo>
                    <a:pt x="6038" y="944"/>
                  </a:lnTo>
                  <a:lnTo>
                    <a:pt x="6038" y="1039"/>
                  </a:lnTo>
                  <a:lnTo>
                    <a:pt x="5850" y="1133"/>
                  </a:lnTo>
                  <a:lnTo>
                    <a:pt x="5850" y="1039"/>
                  </a:lnTo>
                  <a:lnTo>
                    <a:pt x="5755" y="1039"/>
                  </a:lnTo>
                  <a:lnTo>
                    <a:pt x="5567" y="1227"/>
                  </a:lnTo>
                  <a:lnTo>
                    <a:pt x="5472" y="1227"/>
                  </a:lnTo>
                  <a:lnTo>
                    <a:pt x="5378" y="1039"/>
                  </a:lnTo>
                  <a:lnTo>
                    <a:pt x="5378" y="1133"/>
                  </a:lnTo>
                  <a:lnTo>
                    <a:pt x="5189" y="1227"/>
                  </a:lnTo>
                  <a:lnTo>
                    <a:pt x="5095" y="1133"/>
                  </a:lnTo>
                  <a:lnTo>
                    <a:pt x="4906" y="1039"/>
                  </a:lnTo>
                  <a:lnTo>
                    <a:pt x="5189" y="1039"/>
                  </a:lnTo>
                  <a:lnTo>
                    <a:pt x="5095" y="944"/>
                  </a:lnTo>
                  <a:lnTo>
                    <a:pt x="5095" y="756"/>
                  </a:lnTo>
                  <a:lnTo>
                    <a:pt x="5001" y="944"/>
                  </a:lnTo>
                  <a:lnTo>
                    <a:pt x="4529" y="944"/>
                  </a:lnTo>
                  <a:lnTo>
                    <a:pt x="4529" y="1133"/>
                  </a:lnTo>
                  <a:lnTo>
                    <a:pt x="4718" y="1133"/>
                  </a:lnTo>
                  <a:lnTo>
                    <a:pt x="4623" y="1227"/>
                  </a:lnTo>
                  <a:lnTo>
                    <a:pt x="4623" y="1133"/>
                  </a:lnTo>
                  <a:lnTo>
                    <a:pt x="4529" y="1416"/>
                  </a:lnTo>
                  <a:lnTo>
                    <a:pt x="4340" y="1227"/>
                  </a:lnTo>
                  <a:lnTo>
                    <a:pt x="4152" y="1039"/>
                  </a:lnTo>
                  <a:lnTo>
                    <a:pt x="3963" y="1039"/>
                  </a:lnTo>
                  <a:lnTo>
                    <a:pt x="3774" y="1416"/>
                  </a:lnTo>
                  <a:lnTo>
                    <a:pt x="3774" y="1322"/>
                  </a:lnTo>
                  <a:lnTo>
                    <a:pt x="3774" y="1227"/>
                  </a:lnTo>
                  <a:lnTo>
                    <a:pt x="3680" y="1322"/>
                  </a:lnTo>
                  <a:lnTo>
                    <a:pt x="3586" y="1510"/>
                  </a:lnTo>
                  <a:lnTo>
                    <a:pt x="3208" y="1416"/>
                  </a:lnTo>
                  <a:lnTo>
                    <a:pt x="2454" y="1416"/>
                  </a:lnTo>
                  <a:lnTo>
                    <a:pt x="1793" y="1510"/>
                  </a:lnTo>
                  <a:lnTo>
                    <a:pt x="1510" y="1605"/>
                  </a:lnTo>
                  <a:lnTo>
                    <a:pt x="1321" y="1699"/>
                  </a:lnTo>
                  <a:lnTo>
                    <a:pt x="1321" y="1605"/>
                  </a:lnTo>
                  <a:lnTo>
                    <a:pt x="1038" y="1699"/>
                  </a:lnTo>
                  <a:lnTo>
                    <a:pt x="755" y="1793"/>
                  </a:lnTo>
                  <a:lnTo>
                    <a:pt x="567" y="1793"/>
                  </a:lnTo>
                  <a:lnTo>
                    <a:pt x="378" y="1888"/>
                  </a:lnTo>
                  <a:lnTo>
                    <a:pt x="284" y="1699"/>
                  </a:lnTo>
                  <a:lnTo>
                    <a:pt x="95" y="1605"/>
                  </a:lnTo>
                  <a:lnTo>
                    <a:pt x="1" y="1793"/>
                  </a:lnTo>
                  <a:lnTo>
                    <a:pt x="1" y="2076"/>
                  </a:lnTo>
                  <a:lnTo>
                    <a:pt x="95" y="2548"/>
                  </a:lnTo>
                  <a:lnTo>
                    <a:pt x="189" y="2831"/>
                  </a:lnTo>
                  <a:lnTo>
                    <a:pt x="284" y="2737"/>
                  </a:lnTo>
                  <a:lnTo>
                    <a:pt x="472" y="2831"/>
                  </a:lnTo>
                  <a:lnTo>
                    <a:pt x="567" y="2548"/>
                  </a:lnTo>
                  <a:lnTo>
                    <a:pt x="661" y="2642"/>
                  </a:lnTo>
                  <a:lnTo>
                    <a:pt x="661" y="2737"/>
                  </a:lnTo>
                  <a:lnTo>
                    <a:pt x="755" y="2642"/>
                  </a:lnTo>
                  <a:lnTo>
                    <a:pt x="944" y="2548"/>
                  </a:lnTo>
                  <a:lnTo>
                    <a:pt x="1227" y="2548"/>
                  </a:lnTo>
                  <a:lnTo>
                    <a:pt x="1227" y="2642"/>
                  </a:lnTo>
                  <a:lnTo>
                    <a:pt x="1321" y="2737"/>
                  </a:lnTo>
                  <a:lnTo>
                    <a:pt x="1416" y="2831"/>
                  </a:lnTo>
                  <a:lnTo>
                    <a:pt x="1510" y="2642"/>
                  </a:lnTo>
                  <a:lnTo>
                    <a:pt x="1793" y="2548"/>
                  </a:lnTo>
                  <a:lnTo>
                    <a:pt x="1699" y="2642"/>
                  </a:lnTo>
                  <a:lnTo>
                    <a:pt x="1887" y="2737"/>
                  </a:lnTo>
                  <a:lnTo>
                    <a:pt x="1887" y="2454"/>
                  </a:lnTo>
                  <a:lnTo>
                    <a:pt x="1982" y="2265"/>
                  </a:lnTo>
                  <a:lnTo>
                    <a:pt x="2076" y="2737"/>
                  </a:lnTo>
                  <a:lnTo>
                    <a:pt x="2171" y="2359"/>
                  </a:lnTo>
                  <a:lnTo>
                    <a:pt x="2265" y="2642"/>
                  </a:lnTo>
                  <a:lnTo>
                    <a:pt x="2265" y="2548"/>
                  </a:lnTo>
                  <a:lnTo>
                    <a:pt x="2359" y="2454"/>
                  </a:lnTo>
                  <a:lnTo>
                    <a:pt x="2454" y="2548"/>
                  </a:lnTo>
                  <a:lnTo>
                    <a:pt x="2454" y="2737"/>
                  </a:lnTo>
                  <a:lnTo>
                    <a:pt x="2548" y="2548"/>
                  </a:lnTo>
                  <a:lnTo>
                    <a:pt x="2548" y="2454"/>
                  </a:lnTo>
                  <a:lnTo>
                    <a:pt x="2642" y="2548"/>
                  </a:lnTo>
                  <a:lnTo>
                    <a:pt x="2642" y="2642"/>
                  </a:lnTo>
                  <a:lnTo>
                    <a:pt x="2831" y="2454"/>
                  </a:lnTo>
                  <a:lnTo>
                    <a:pt x="3020" y="2454"/>
                  </a:lnTo>
                  <a:lnTo>
                    <a:pt x="3114" y="2265"/>
                  </a:lnTo>
                  <a:lnTo>
                    <a:pt x="3114" y="2076"/>
                  </a:lnTo>
                  <a:lnTo>
                    <a:pt x="3208" y="1982"/>
                  </a:lnTo>
                  <a:lnTo>
                    <a:pt x="3208" y="2076"/>
                  </a:lnTo>
                  <a:lnTo>
                    <a:pt x="3208" y="2265"/>
                  </a:lnTo>
                  <a:lnTo>
                    <a:pt x="3303" y="2076"/>
                  </a:lnTo>
                  <a:lnTo>
                    <a:pt x="3491" y="2076"/>
                  </a:lnTo>
                  <a:lnTo>
                    <a:pt x="3491" y="2171"/>
                  </a:lnTo>
                  <a:lnTo>
                    <a:pt x="3397" y="2265"/>
                  </a:lnTo>
                  <a:lnTo>
                    <a:pt x="3303" y="2359"/>
                  </a:lnTo>
                  <a:lnTo>
                    <a:pt x="3303" y="2548"/>
                  </a:lnTo>
                  <a:lnTo>
                    <a:pt x="3491" y="2548"/>
                  </a:lnTo>
                  <a:lnTo>
                    <a:pt x="3586" y="2454"/>
                  </a:lnTo>
                  <a:lnTo>
                    <a:pt x="3680" y="2265"/>
                  </a:lnTo>
                  <a:lnTo>
                    <a:pt x="4152" y="2265"/>
                  </a:lnTo>
                  <a:lnTo>
                    <a:pt x="4152" y="2359"/>
                  </a:lnTo>
                  <a:lnTo>
                    <a:pt x="4246" y="2171"/>
                  </a:lnTo>
                  <a:lnTo>
                    <a:pt x="4340" y="2171"/>
                  </a:lnTo>
                  <a:lnTo>
                    <a:pt x="4246" y="2265"/>
                  </a:lnTo>
                  <a:lnTo>
                    <a:pt x="5284" y="2265"/>
                  </a:lnTo>
                  <a:lnTo>
                    <a:pt x="5567" y="2171"/>
                  </a:lnTo>
                  <a:lnTo>
                    <a:pt x="5755" y="2171"/>
                  </a:lnTo>
                  <a:lnTo>
                    <a:pt x="5755" y="2076"/>
                  </a:lnTo>
                  <a:lnTo>
                    <a:pt x="6416" y="2076"/>
                  </a:lnTo>
                  <a:lnTo>
                    <a:pt x="6510" y="1888"/>
                  </a:lnTo>
                  <a:lnTo>
                    <a:pt x="6604" y="1888"/>
                  </a:lnTo>
                  <a:lnTo>
                    <a:pt x="7170" y="1982"/>
                  </a:lnTo>
                  <a:lnTo>
                    <a:pt x="7453" y="1888"/>
                  </a:lnTo>
                  <a:lnTo>
                    <a:pt x="7548" y="1888"/>
                  </a:lnTo>
                  <a:lnTo>
                    <a:pt x="7642" y="1699"/>
                  </a:lnTo>
                  <a:lnTo>
                    <a:pt x="7736" y="1888"/>
                  </a:lnTo>
                  <a:lnTo>
                    <a:pt x="7925" y="2076"/>
                  </a:lnTo>
                  <a:lnTo>
                    <a:pt x="8114" y="1793"/>
                  </a:lnTo>
                  <a:lnTo>
                    <a:pt x="8114" y="1982"/>
                  </a:lnTo>
                  <a:lnTo>
                    <a:pt x="8208" y="1793"/>
                  </a:lnTo>
                  <a:lnTo>
                    <a:pt x="8302" y="1982"/>
                  </a:lnTo>
                  <a:lnTo>
                    <a:pt x="8302" y="1888"/>
                  </a:lnTo>
                  <a:lnTo>
                    <a:pt x="8302" y="1793"/>
                  </a:lnTo>
                  <a:lnTo>
                    <a:pt x="8491" y="1793"/>
                  </a:lnTo>
                  <a:lnTo>
                    <a:pt x="8585" y="1888"/>
                  </a:lnTo>
                  <a:lnTo>
                    <a:pt x="8774" y="1793"/>
                  </a:lnTo>
                  <a:lnTo>
                    <a:pt x="8774" y="1982"/>
                  </a:lnTo>
                  <a:lnTo>
                    <a:pt x="8869" y="1888"/>
                  </a:lnTo>
                  <a:lnTo>
                    <a:pt x="9718" y="1888"/>
                  </a:lnTo>
                  <a:lnTo>
                    <a:pt x="9623" y="1793"/>
                  </a:lnTo>
                  <a:lnTo>
                    <a:pt x="9718" y="1605"/>
                  </a:lnTo>
                  <a:lnTo>
                    <a:pt x="9812" y="1699"/>
                  </a:lnTo>
                  <a:lnTo>
                    <a:pt x="9812" y="1793"/>
                  </a:lnTo>
                  <a:lnTo>
                    <a:pt x="9906" y="1888"/>
                  </a:lnTo>
                  <a:lnTo>
                    <a:pt x="10095" y="1982"/>
                  </a:lnTo>
                  <a:lnTo>
                    <a:pt x="10661" y="1793"/>
                  </a:lnTo>
                  <a:lnTo>
                    <a:pt x="11038" y="1510"/>
                  </a:lnTo>
                  <a:lnTo>
                    <a:pt x="11133" y="1699"/>
                  </a:lnTo>
                  <a:lnTo>
                    <a:pt x="11321" y="1699"/>
                  </a:lnTo>
                  <a:lnTo>
                    <a:pt x="11510" y="1605"/>
                  </a:lnTo>
                  <a:lnTo>
                    <a:pt x="11604" y="1416"/>
                  </a:lnTo>
                  <a:lnTo>
                    <a:pt x="11982" y="1605"/>
                  </a:lnTo>
                  <a:lnTo>
                    <a:pt x="12453" y="1699"/>
                  </a:lnTo>
                  <a:lnTo>
                    <a:pt x="12642" y="1510"/>
                  </a:lnTo>
                  <a:lnTo>
                    <a:pt x="12642" y="1699"/>
                  </a:lnTo>
                  <a:lnTo>
                    <a:pt x="12925" y="1510"/>
                  </a:lnTo>
                  <a:lnTo>
                    <a:pt x="13208" y="1510"/>
                  </a:lnTo>
                  <a:lnTo>
                    <a:pt x="14057" y="1699"/>
                  </a:lnTo>
                  <a:lnTo>
                    <a:pt x="14434" y="1793"/>
                  </a:lnTo>
                  <a:lnTo>
                    <a:pt x="14812" y="1793"/>
                  </a:lnTo>
                  <a:lnTo>
                    <a:pt x="15095" y="1699"/>
                  </a:lnTo>
                  <a:lnTo>
                    <a:pt x="15378" y="1510"/>
                  </a:lnTo>
                  <a:lnTo>
                    <a:pt x="15472" y="1416"/>
                  </a:lnTo>
                  <a:lnTo>
                    <a:pt x="15472" y="1510"/>
                  </a:lnTo>
                  <a:lnTo>
                    <a:pt x="15472" y="1699"/>
                  </a:lnTo>
                  <a:lnTo>
                    <a:pt x="16416" y="1510"/>
                  </a:lnTo>
                  <a:lnTo>
                    <a:pt x="16416" y="1605"/>
                  </a:lnTo>
                  <a:lnTo>
                    <a:pt x="16510" y="1605"/>
                  </a:lnTo>
                  <a:lnTo>
                    <a:pt x="16604" y="1510"/>
                  </a:lnTo>
                  <a:lnTo>
                    <a:pt x="17642" y="1510"/>
                  </a:lnTo>
                  <a:lnTo>
                    <a:pt x="17736" y="1605"/>
                  </a:lnTo>
                  <a:lnTo>
                    <a:pt x="17831" y="1605"/>
                  </a:lnTo>
                  <a:lnTo>
                    <a:pt x="18397" y="1510"/>
                  </a:lnTo>
                  <a:lnTo>
                    <a:pt x="19057" y="1322"/>
                  </a:lnTo>
                  <a:lnTo>
                    <a:pt x="18774" y="1605"/>
                  </a:lnTo>
                  <a:lnTo>
                    <a:pt x="19151" y="1322"/>
                  </a:lnTo>
                  <a:lnTo>
                    <a:pt x="19340" y="1322"/>
                  </a:lnTo>
                  <a:lnTo>
                    <a:pt x="19340" y="1510"/>
                  </a:lnTo>
                  <a:lnTo>
                    <a:pt x="19529" y="1416"/>
                  </a:lnTo>
                  <a:lnTo>
                    <a:pt x="19906" y="1416"/>
                  </a:lnTo>
                  <a:lnTo>
                    <a:pt x="20000" y="1322"/>
                  </a:lnTo>
                  <a:lnTo>
                    <a:pt x="20095" y="944"/>
                  </a:lnTo>
                  <a:lnTo>
                    <a:pt x="20095" y="1133"/>
                  </a:lnTo>
                  <a:lnTo>
                    <a:pt x="20189" y="1227"/>
                  </a:lnTo>
                  <a:lnTo>
                    <a:pt x="20189" y="1416"/>
                  </a:lnTo>
                  <a:lnTo>
                    <a:pt x="20283" y="1322"/>
                  </a:lnTo>
                  <a:lnTo>
                    <a:pt x="20378" y="1322"/>
                  </a:lnTo>
                  <a:lnTo>
                    <a:pt x="20378" y="1416"/>
                  </a:lnTo>
                  <a:lnTo>
                    <a:pt x="20661" y="1227"/>
                  </a:lnTo>
                  <a:lnTo>
                    <a:pt x="20944" y="1133"/>
                  </a:lnTo>
                  <a:lnTo>
                    <a:pt x="21038" y="1133"/>
                  </a:lnTo>
                  <a:lnTo>
                    <a:pt x="21132" y="1416"/>
                  </a:lnTo>
                  <a:lnTo>
                    <a:pt x="21604" y="1227"/>
                  </a:lnTo>
                  <a:lnTo>
                    <a:pt x="21510" y="1039"/>
                  </a:lnTo>
                  <a:lnTo>
                    <a:pt x="21510" y="944"/>
                  </a:lnTo>
                  <a:lnTo>
                    <a:pt x="21698" y="944"/>
                  </a:lnTo>
                  <a:lnTo>
                    <a:pt x="21604" y="1039"/>
                  </a:lnTo>
                  <a:lnTo>
                    <a:pt x="21982" y="1039"/>
                  </a:lnTo>
                  <a:lnTo>
                    <a:pt x="21887" y="1227"/>
                  </a:lnTo>
                  <a:lnTo>
                    <a:pt x="21887" y="1227"/>
                  </a:lnTo>
                  <a:lnTo>
                    <a:pt x="22170" y="1039"/>
                  </a:lnTo>
                  <a:lnTo>
                    <a:pt x="22265" y="1227"/>
                  </a:lnTo>
                  <a:lnTo>
                    <a:pt x="22265" y="1133"/>
                  </a:lnTo>
                  <a:lnTo>
                    <a:pt x="22265" y="1039"/>
                  </a:lnTo>
                  <a:lnTo>
                    <a:pt x="22548" y="1039"/>
                  </a:lnTo>
                  <a:lnTo>
                    <a:pt x="22642" y="1322"/>
                  </a:lnTo>
                  <a:lnTo>
                    <a:pt x="23019" y="1227"/>
                  </a:lnTo>
                  <a:lnTo>
                    <a:pt x="23208" y="1133"/>
                  </a:lnTo>
                  <a:lnTo>
                    <a:pt x="23302" y="1039"/>
                  </a:lnTo>
                  <a:lnTo>
                    <a:pt x="23397" y="1133"/>
                  </a:lnTo>
                  <a:lnTo>
                    <a:pt x="23397" y="1227"/>
                  </a:lnTo>
                  <a:lnTo>
                    <a:pt x="23680" y="1227"/>
                  </a:lnTo>
                  <a:lnTo>
                    <a:pt x="23868" y="1133"/>
                  </a:lnTo>
                  <a:lnTo>
                    <a:pt x="24057" y="1227"/>
                  </a:lnTo>
                  <a:lnTo>
                    <a:pt x="24246" y="1227"/>
                  </a:lnTo>
                  <a:lnTo>
                    <a:pt x="24246" y="1133"/>
                  </a:lnTo>
                  <a:lnTo>
                    <a:pt x="24529" y="1227"/>
                  </a:lnTo>
                  <a:lnTo>
                    <a:pt x="24906" y="1322"/>
                  </a:lnTo>
                  <a:lnTo>
                    <a:pt x="25179" y="1048"/>
                  </a:lnTo>
                  <a:lnTo>
                    <a:pt x="25095" y="1133"/>
                  </a:lnTo>
                  <a:lnTo>
                    <a:pt x="25189" y="1227"/>
                  </a:lnTo>
                  <a:lnTo>
                    <a:pt x="25189" y="1133"/>
                  </a:lnTo>
                  <a:lnTo>
                    <a:pt x="25283" y="1039"/>
                  </a:lnTo>
                  <a:lnTo>
                    <a:pt x="25378" y="944"/>
                  </a:lnTo>
                  <a:lnTo>
                    <a:pt x="25472" y="944"/>
                  </a:lnTo>
                  <a:lnTo>
                    <a:pt x="25472" y="1133"/>
                  </a:lnTo>
                  <a:lnTo>
                    <a:pt x="25566" y="1039"/>
                  </a:lnTo>
                  <a:lnTo>
                    <a:pt x="25661" y="1039"/>
                  </a:lnTo>
                  <a:lnTo>
                    <a:pt x="25566" y="1133"/>
                  </a:lnTo>
                  <a:lnTo>
                    <a:pt x="25661" y="1227"/>
                  </a:lnTo>
                  <a:lnTo>
                    <a:pt x="25849" y="1322"/>
                  </a:lnTo>
                  <a:lnTo>
                    <a:pt x="25944" y="1133"/>
                  </a:lnTo>
                  <a:lnTo>
                    <a:pt x="26132" y="1039"/>
                  </a:lnTo>
                  <a:lnTo>
                    <a:pt x="26132" y="1039"/>
                  </a:lnTo>
                  <a:lnTo>
                    <a:pt x="26038" y="1227"/>
                  </a:lnTo>
                  <a:lnTo>
                    <a:pt x="26132" y="1322"/>
                  </a:lnTo>
                  <a:lnTo>
                    <a:pt x="26321" y="1416"/>
                  </a:lnTo>
                  <a:lnTo>
                    <a:pt x="26415" y="1416"/>
                  </a:lnTo>
                  <a:lnTo>
                    <a:pt x="26887" y="1227"/>
                  </a:lnTo>
                  <a:lnTo>
                    <a:pt x="27264" y="944"/>
                  </a:lnTo>
                  <a:lnTo>
                    <a:pt x="27170" y="944"/>
                  </a:lnTo>
                  <a:lnTo>
                    <a:pt x="27264" y="850"/>
                  </a:lnTo>
                  <a:lnTo>
                    <a:pt x="26981" y="756"/>
                  </a:lnTo>
                  <a:lnTo>
                    <a:pt x="26887" y="944"/>
                  </a:lnTo>
                  <a:lnTo>
                    <a:pt x="26793" y="1133"/>
                  </a:lnTo>
                  <a:lnTo>
                    <a:pt x="26793" y="661"/>
                  </a:lnTo>
                  <a:lnTo>
                    <a:pt x="26604" y="944"/>
                  </a:lnTo>
                  <a:lnTo>
                    <a:pt x="26510" y="850"/>
                  </a:lnTo>
                  <a:lnTo>
                    <a:pt x="26415" y="756"/>
                  </a:lnTo>
                  <a:lnTo>
                    <a:pt x="26321" y="944"/>
                  </a:lnTo>
                  <a:lnTo>
                    <a:pt x="26227" y="661"/>
                  </a:lnTo>
                  <a:lnTo>
                    <a:pt x="26038" y="756"/>
                  </a:lnTo>
                  <a:lnTo>
                    <a:pt x="25849" y="661"/>
                  </a:lnTo>
                  <a:lnTo>
                    <a:pt x="25378" y="567"/>
                  </a:lnTo>
                  <a:lnTo>
                    <a:pt x="25283" y="661"/>
                  </a:lnTo>
                  <a:lnTo>
                    <a:pt x="25095" y="756"/>
                  </a:lnTo>
                  <a:lnTo>
                    <a:pt x="25189" y="473"/>
                  </a:lnTo>
                  <a:lnTo>
                    <a:pt x="25000" y="661"/>
                  </a:lnTo>
                  <a:lnTo>
                    <a:pt x="25000" y="661"/>
                  </a:lnTo>
                  <a:lnTo>
                    <a:pt x="25095" y="473"/>
                  </a:lnTo>
                  <a:lnTo>
                    <a:pt x="24906" y="567"/>
                  </a:lnTo>
                  <a:lnTo>
                    <a:pt x="24717" y="567"/>
                  </a:lnTo>
                  <a:lnTo>
                    <a:pt x="24717" y="756"/>
                  </a:lnTo>
                  <a:lnTo>
                    <a:pt x="24623" y="1039"/>
                  </a:lnTo>
                  <a:lnTo>
                    <a:pt x="24623" y="850"/>
                  </a:lnTo>
                  <a:lnTo>
                    <a:pt x="24717" y="661"/>
                  </a:lnTo>
                  <a:lnTo>
                    <a:pt x="24623" y="756"/>
                  </a:lnTo>
                  <a:lnTo>
                    <a:pt x="24623" y="661"/>
                  </a:lnTo>
                  <a:lnTo>
                    <a:pt x="24529" y="473"/>
                  </a:lnTo>
                  <a:lnTo>
                    <a:pt x="24529" y="661"/>
                  </a:lnTo>
                  <a:lnTo>
                    <a:pt x="24434" y="567"/>
                  </a:lnTo>
                  <a:lnTo>
                    <a:pt x="24340" y="378"/>
                  </a:lnTo>
                  <a:lnTo>
                    <a:pt x="24246" y="567"/>
                  </a:lnTo>
                  <a:lnTo>
                    <a:pt x="23963" y="567"/>
                  </a:lnTo>
                  <a:lnTo>
                    <a:pt x="23397" y="661"/>
                  </a:lnTo>
                  <a:lnTo>
                    <a:pt x="23114" y="661"/>
                  </a:lnTo>
                  <a:lnTo>
                    <a:pt x="22925" y="567"/>
                  </a:lnTo>
                  <a:lnTo>
                    <a:pt x="22925" y="473"/>
                  </a:lnTo>
                  <a:lnTo>
                    <a:pt x="23019" y="473"/>
                  </a:lnTo>
                  <a:lnTo>
                    <a:pt x="22642" y="378"/>
                  </a:lnTo>
                  <a:lnTo>
                    <a:pt x="22736" y="473"/>
                  </a:lnTo>
                  <a:lnTo>
                    <a:pt x="22548" y="473"/>
                  </a:lnTo>
                  <a:lnTo>
                    <a:pt x="22642" y="284"/>
                  </a:lnTo>
                  <a:lnTo>
                    <a:pt x="22548" y="190"/>
                  </a:lnTo>
                  <a:lnTo>
                    <a:pt x="22453" y="190"/>
                  </a:lnTo>
                  <a:lnTo>
                    <a:pt x="22359" y="284"/>
                  </a:lnTo>
                  <a:lnTo>
                    <a:pt x="22170" y="378"/>
                  </a:lnTo>
                  <a:lnTo>
                    <a:pt x="22076" y="284"/>
                  </a:lnTo>
                  <a:lnTo>
                    <a:pt x="22170" y="473"/>
                  </a:lnTo>
                  <a:lnTo>
                    <a:pt x="21887" y="190"/>
                  </a:lnTo>
                  <a:lnTo>
                    <a:pt x="21793" y="190"/>
                  </a:lnTo>
                  <a:lnTo>
                    <a:pt x="21698" y="378"/>
                  </a:lnTo>
                  <a:lnTo>
                    <a:pt x="21604" y="756"/>
                  </a:lnTo>
                  <a:lnTo>
                    <a:pt x="21415" y="661"/>
                  </a:lnTo>
                  <a:lnTo>
                    <a:pt x="21510" y="473"/>
                  </a:lnTo>
                  <a:lnTo>
                    <a:pt x="21604" y="284"/>
                  </a:lnTo>
                  <a:lnTo>
                    <a:pt x="21415" y="284"/>
                  </a:lnTo>
                  <a:lnTo>
                    <a:pt x="21415" y="190"/>
                  </a:lnTo>
                  <a:lnTo>
                    <a:pt x="21227" y="378"/>
                  </a:lnTo>
                  <a:lnTo>
                    <a:pt x="20944" y="567"/>
                  </a:lnTo>
                  <a:lnTo>
                    <a:pt x="20566" y="1"/>
                  </a:lnTo>
                  <a:lnTo>
                    <a:pt x="20472" y="95"/>
                  </a:lnTo>
                  <a:lnTo>
                    <a:pt x="20472" y="190"/>
                  </a:lnTo>
                  <a:lnTo>
                    <a:pt x="20472" y="378"/>
                  </a:lnTo>
                  <a:lnTo>
                    <a:pt x="20283" y="284"/>
                  </a:lnTo>
                  <a:lnTo>
                    <a:pt x="20283" y="190"/>
                  </a:lnTo>
                  <a:lnTo>
                    <a:pt x="20378" y="95"/>
                  </a:lnTo>
                  <a:lnTo>
                    <a:pt x="202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3870041" y="2764475"/>
              <a:ext cx="188382" cy="232966"/>
            </a:xfrm>
            <a:custGeom>
              <a:avLst/>
              <a:gdLst/>
              <a:ahLst/>
              <a:cxnLst/>
              <a:rect l="l" t="t" r="r" b="b"/>
              <a:pathLst>
                <a:path w="7171" h="8869" extrusionOk="0">
                  <a:moveTo>
                    <a:pt x="5756" y="6510"/>
                  </a:moveTo>
                  <a:lnTo>
                    <a:pt x="5756" y="6604"/>
                  </a:lnTo>
                  <a:lnTo>
                    <a:pt x="5850" y="6604"/>
                  </a:lnTo>
                  <a:lnTo>
                    <a:pt x="5756" y="6510"/>
                  </a:lnTo>
                  <a:close/>
                  <a:moveTo>
                    <a:pt x="2265" y="7925"/>
                  </a:moveTo>
                  <a:lnTo>
                    <a:pt x="2252" y="7965"/>
                  </a:lnTo>
                  <a:lnTo>
                    <a:pt x="2252" y="796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265" y="7925"/>
                  </a:lnTo>
                  <a:close/>
                  <a:moveTo>
                    <a:pt x="567" y="0"/>
                  </a:moveTo>
                  <a:lnTo>
                    <a:pt x="284" y="189"/>
                  </a:lnTo>
                  <a:lnTo>
                    <a:pt x="95" y="472"/>
                  </a:lnTo>
                  <a:lnTo>
                    <a:pt x="1" y="755"/>
                  </a:lnTo>
                  <a:lnTo>
                    <a:pt x="95" y="1038"/>
                  </a:lnTo>
                  <a:lnTo>
                    <a:pt x="190" y="1227"/>
                  </a:lnTo>
                  <a:lnTo>
                    <a:pt x="473" y="1415"/>
                  </a:lnTo>
                  <a:lnTo>
                    <a:pt x="850" y="1321"/>
                  </a:lnTo>
                  <a:lnTo>
                    <a:pt x="661" y="1604"/>
                  </a:lnTo>
                  <a:lnTo>
                    <a:pt x="756" y="1604"/>
                  </a:lnTo>
                  <a:lnTo>
                    <a:pt x="661" y="1793"/>
                  </a:lnTo>
                  <a:lnTo>
                    <a:pt x="661" y="1887"/>
                  </a:lnTo>
                  <a:lnTo>
                    <a:pt x="756" y="1793"/>
                  </a:lnTo>
                  <a:lnTo>
                    <a:pt x="1510" y="1604"/>
                  </a:lnTo>
                  <a:lnTo>
                    <a:pt x="1510" y="1604"/>
                  </a:lnTo>
                  <a:lnTo>
                    <a:pt x="1133" y="2076"/>
                  </a:lnTo>
                  <a:lnTo>
                    <a:pt x="1322" y="2453"/>
                  </a:lnTo>
                  <a:lnTo>
                    <a:pt x="1888" y="2830"/>
                  </a:lnTo>
                  <a:lnTo>
                    <a:pt x="3397" y="3774"/>
                  </a:lnTo>
                  <a:lnTo>
                    <a:pt x="5001" y="4623"/>
                  </a:lnTo>
                  <a:lnTo>
                    <a:pt x="5944" y="5095"/>
                  </a:lnTo>
                  <a:lnTo>
                    <a:pt x="5756" y="5189"/>
                  </a:lnTo>
                  <a:lnTo>
                    <a:pt x="5378" y="5378"/>
                  </a:lnTo>
                  <a:lnTo>
                    <a:pt x="5378" y="5283"/>
                  </a:lnTo>
                  <a:lnTo>
                    <a:pt x="5001" y="5661"/>
                  </a:lnTo>
                  <a:lnTo>
                    <a:pt x="4623" y="5944"/>
                  </a:lnTo>
                  <a:lnTo>
                    <a:pt x="4435" y="6321"/>
                  </a:lnTo>
                  <a:lnTo>
                    <a:pt x="4340" y="6510"/>
                  </a:lnTo>
                  <a:lnTo>
                    <a:pt x="4435" y="6698"/>
                  </a:lnTo>
                  <a:lnTo>
                    <a:pt x="4435" y="6698"/>
                  </a:lnTo>
                  <a:lnTo>
                    <a:pt x="4246" y="6415"/>
                  </a:lnTo>
                  <a:lnTo>
                    <a:pt x="4057" y="6321"/>
                  </a:lnTo>
                  <a:lnTo>
                    <a:pt x="3963" y="6415"/>
                  </a:lnTo>
                  <a:lnTo>
                    <a:pt x="3869" y="6510"/>
                  </a:lnTo>
                  <a:lnTo>
                    <a:pt x="3680" y="6887"/>
                  </a:lnTo>
                  <a:lnTo>
                    <a:pt x="3680" y="7076"/>
                  </a:lnTo>
                  <a:lnTo>
                    <a:pt x="3774" y="7076"/>
                  </a:lnTo>
                  <a:lnTo>
                    <a:pt x="3680" y="7264"/>
                  </a:lnTo>
                  <a:lnTo>
                    <a:pt x="3303" y="7453"/>
                  </a:lnTo>
                  <a:lnTo>
                    <a:pt x="2359" y="7925"/>
                  </a:lnTo>
                  <a:lnTo>
                    <a:pt x="2284" y="7953"/>
                  </a:lnTo>
                  <a:lnTo>
                    <a:pt x="2284" y="7953"/>
                  </a:lnTo>
                  <a:lnTo>
                    <a:pt x="2454" y="8208"/>
                  </a:lnTo>
                  <a:lnTo>
                    <a:pt x="2642" y="8396"/>
                  </a:lnTo>
                  <a:lnTo>
                    <a:pt x="2642" y="8302"/>
                  </a:lnTo>
                  <a:lnTo>
                    <a:pt x="2737" y="8396"/>
                  </a:lnTo>
                  <a:lnTo>
                    <a:pt x="2831" y="8113"/>
                  </a:lnTo>
                  <a:lnTo>
                    <a:pt x="2925" y="7925"/>
                  </a:lnTo>
                  <a:lnTo>
                    <a:pt x="3020" y="7830"/>
                  </a:lnTo>
                  <a:lnTo>
                    <a:pt x="3397" y="7830"/>
                  </a:lnTo>
                  <a:lnTo>
                    <a:pt x="3680" y="7736"/>
                  </a:lnTo>
                  <a:lnTo>
                    <a:pt x="3774" y="7547"/>
                  </a:lnTo>
                  <a:lnTo>
                    <a:pt x="3869" y="7264"/>
                  </a:lnTo>
                  <a:lnTo>
                    <a:pt x="4246" y="7453"/>
                  </a:lnTo>
                  <a:lnTo>
                    <a:pt x="4623" y="7642"/>
                  </a:lnTo>
                  <a:lnTo>
                    <a:pt x="4718" y="7547"/>
                  </a:lnTo>
                  <a:lnTo>
                    <a:pt x="4906" y="7359"/>
                  </a:lnTo>
                  <a:lnTo>
                    <a:pt x="5190" y="7170"/>
                  </a:lnTo>
                  <a:lnTo>
                    <a:pt x="5095" y="7076"/>
                  </a:lnTo>
                  <a:lnTo>
                    <a:pt x="4906" y="6793"/>
                  </a:lnTo>
                  <a:lnTo>
                    <a:pt x="4906" y="6793"/>
                  </a:lnTo>
                  <a:lnTo>
                    <a:pt x="5095" y="6887"/>
                  </a:lnTo>
                  <a:lnTo>
                    <a:pt x="5378" y="6793"/>
                  </a:lnTo>
                  <a:lnTo>
                    <a:pt x="5756" y="6510"/>
                  </a:lnTo>
                  <a:lnTo>
                    <a:pt x="6322" y="6132"/>
                  </a:lnTo>
                  <a:lnTo>
                    <a:pt x="6699" y="5566"/>
                  </a:lnTo>
                  <a:lnTo>
                    <a:pt x="7171" y="5095"/>
                  </a:lnTo>
                  <a:lnTo>
                    <a:pt x="7076" y="4717"/>
                  </a:lnTo>
                  <a:lnTo>
                    <a:pt x="6982" y="4434"/>
                  </a:lnTo>
                  <a:lnTo>
                    <a:pt x="6605" y="3963"/>
                  </a:lnTo>
                  <a:lnTo>
                    <a:pt x="6133" y="3491"/>
                  </a:lnTo>
                  <a:lnTo>
                    <a:pt x="5567" y="3113"/>
                  </a:lnTo>
                  <a:lnTo>
                    <a:pt x="4340" y="2547"/>
                  </a:lnTo>
                  <a:lnTo>
                    <a:pt x="3208" y="1887"/>
                  </a:lnTo>
                  <a:lnTo>
                    <a:pt x="2925" y="1698"/>
                  </a:lnTo>
                  <a:lnTo>
                    <a:pt x="2925" y="1604"/>
                  </a:lnTo>
                  <a:lnTo>
                    <a:pt x="2925" y="1510"/>
                  </a:lnTo>
                  <a:lnTo>
                    <a:pt x="2737" y="1698"/>
                  </a:lnTo>
                  <a:lnTo>
                    <a:pt x="2642" y="1698"/>
                  </a:lnTo>
                  <a:lnTo>
                    <a:pt x="2642" y="1604"/>
                  </a:lnTo>
                  <a:lnTo>
                    <a:pt x="2642" y="1510"/>
                  </a:lnTo>
                  <a:lnTo>
                    <a:pt x="2642" y="1415"/>
                  </a:lnTo>
                  <a:lnTo>
                    <a:pt x="2454" y="1604"/>
                  </a:lnTo>
                  <a:lnTo>
                    <a:pt x="2454" y="1698"/>
                  </a:lnTo>
                  <a:lnTo>
                    <a:pt x="2265" y="1887"/>
                  </a:lnTo>
                  <a:lnTo>
                    <a:pt x="2265" y="1604"/>
                  </a:lnTo>
                  <a:lnTo>
                    <a:pt x="2171" y="1415"/>
                  </a:lnTo>
                  <a:lnTo>
                    <a:pt x="1605" y="944"/>
                  </a:lnTo>
                  <a:lnTo>
                    <a:pt x="1227" y="755"/>
                  </a:lnTo>
                  <a:lnTo>
                    <a:pt x="1039" y="472"/>
                  </a:lnTo>
                  <a:lnTo>
                    <a:pt x="850" y="283"/>
                  </a:lnTo>
                  <a:lnTo>
                    <a:pt x="944" y="0"/>
                  </a:lnTo>
                  <a:close/>
                  <a:moveTo>
                    <a:pt x="2252" y="7965"/>
                  </a:moveTo>
                  <a:lnTo>
                    <a:pt x="850" y="8491"/>
                  </a:lnTo>
                  <a:lnTo>
                    <a:pt x="756" y="8491"/>
                  </a:lnTo>
                  <a:lnTo>
                    <a:pt x="756" y="8774"/>
                  </a:lnTo>
                  <a:lnTo>
                    <a:pt x="944" y="8868"/>
                  </a:lnTo>
                  <a:lnTo>
                    <a:pt x="1133" y="8868"/>
                  </a:lnTo>
                  <a:lnTo>
                    <a:pt x="1605" y="8774"/>
                  </a:lnTo>
                  <a:lnTo>
                    <a:pt x="1793" y="8679"/>
                  </a:lnTo>
                  <a:lnTo>
                    <a:pt x="2076" y="8491"/>
                  </a:lnTo>
                  <a:lnTo>
                    <a:pt x="2171" y="8208"/>
                  </a:lnTo>
                  <a:lnTo>
                    <a:pt x="2252" y="79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27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5" name="Google Shape;231;p27">
            <a:extLst>
              <a:ext uri="{FF2B5EF4-FFF2-40B4-BE49-F238E27FC236}">
                <a16:creationId xmlns:a16="http://schemas.microsoft.com/office/drawing/2014/main" id="{B869FA80-E2A6-403E-ABEB-C942E5CF2A3A}"/>
              </a:ext>
            </a:extLst>
          </p:cNvPr>
          <p:cNvSpPr/>
          <p:nvPr/>
        </p:nvSpPr>
        <p:spPr>
          <a:xfrm>
            <a:off x="610274" y="2020523"/>
            <a:ext cx="1862526" cy="1826205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Proveed.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" name="Google Shape;231;p27">
            <a:extLst>
              <a:ext uri="{FF2B5EF4-FFF2-40B4-BE49-F238E27FC236}">
                <a16:creationId xmlns:a16="http://schemas.microsoft.com/office/drawing/2014/main" id="{B1B64ADC-96E1-4217-A35C-7A8D062E63DE}"/>
              </a:ext>
            </a:extLst>
          </p:cNvPr>
          <p:cNvSpPr/>
          <p:nvPr/>
        </p:nvSpPr>
        <p:spPr>
          <a:xfrm>
            <a:off x="6654975" y="2020522"/>
            <a:ext cx="1862526" cy="1826205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Cliente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9AF0794-5803-4FB5-93AB-5365DCE9F0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7804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0"/>
          <p:cNvSpPr/>
          <p:nvPr/>
        </p:nvSpPr>
        <p:spPr>
          <a:xfrm>
            <a:off x="1031358" y="394108"/>
            <a:ext cx="883732" cy="1753670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0"/>
          <p:cNvSpPr txBox="1">
            <a:spLocks noGrp="1"/>
          </p:cNvSpPr>
          <p:nvPr>
            <p:ph type="body" idx="4294967295"/>
          </p:nvPr>
        </p:nvSpPr>
        <p:spPr>
          <a:xfrm>
            <a:off x="881201" y="2338148"/>
            <a:ext cx="1184046" cy="4672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latin typeface="Walter Turncoat"/>
                <a:ea typeface="Walter Turncoat"/>
                <a:cs typeface="Walter Turncoat"/>
                <a:sym typeface="Walter Turncoat"/>
              </a:rPr>
              <a:t>Android</a:t>
            </a:r>
            <a:endParaRPr dirty="0"/>
          </a:p>
        </p:txBody>
      </p:sp>
      <p:sp>
        <p:nvSpPr>
          <p:cNvPr id="268" name="Google Shape;268;p3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6" name="Google Shape;273;p31">
            <a:extLst>
              <a:ext uri="{FF2B5EF4-FFF2-40B4-BE49-F238E27FC236}">
                <a16:creationId xmlns:a16="http://schemas.microsoft.com/office/drawing/2014/main" id="{7FA75F0F-435F-4DAA-801F-3487DB91CB05}"/>
              </a:ext>
            </a:extLst>
          </p:cNvPr>
          <p:cNvSpPr/>
          <p:nvPr/>
        </p:nvSpPr>
        <p:spPr>
          <a:xfrm>
            <a:off x="2488019" y="394108"/>
            <a:ext cx="883732" cy="1753670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6;p30">
            <a:extLst>
              <a:ext uri="{FF2B5EF4-FFF2-40B4-BE49-F238E27FC236}">
                <a16:creationId xmlns:a16="http://schemas.microsoft.com/office/drawing/2014/main" id="{0C01AFD0-A1E3-4CDF-9EB3-7DCC6DBDCE8E}"/>
              </a:ext>
            </a:extLst>
          </p:cNvPr>
          <p:cNvSpPr txBox="1">
            <a:spLocks/>
          </p:cNvSpPr>
          <p:nvPr/>
        </p:nvSpPr>
        <p:spPr>
          <a:xfrm>
            <a:off x="2412940" y="2338148"/>
            <a:ext cx="1033889" cy="467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indent="0">
              <a:buFont typeface="Sniglet"/>
              <a:buNone/>
            </a:pPr>
            <a:r>
              <a:rPr lang="es-AR" dirty="0" err="1">
                <a:latin typeface="Walter Turncoat"/>
                <a:ea typeface="Walter Turncoat"/>
                <a:cs typeface="Walter Turncoat"/>
                <a:sym typeface="Walter Turncoat"/>
              </a:rPr>
              <a:t>Iphone</a:t>
            </a:r>
            <a:endParaRPr lang="es-AR" dirty="0"/>
          </a:p>
        </p:txBody>
      </p:sp>
      <p:sp>
        <p:nvSpPr>
          <p:cNvPr id="8" name="Google Shape;281;p32">
            <a:extLst>
              <a:ext uri="{FF2B5EF4-FFF2-40B4-BE49-F238E27FC236}">
                <a16:creationId xmlns:a16="http://schemas.microsoft.com/office/drawing/2014/main" id="{F414444A-48A3-4922-AA39-F7EDF5EE365E}"/>
              </a:ext>
            </a:extLst>
          </p:cNvPr>
          <p:cNvSpPr/>
          <p:nvPr/>
        </p:nvSpPr>
        <p:spPr>
          <a:xfrm>
            <a:off x="4019757" y="394109"/>
            <a:ext cx="1487907" cy="1753670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9" name="Google Shape;266;p30">
            <a:extLst>
              <a:ext uri="{FF2B5EF4-FFF2-40B4-BE49-F238E27FC236}">
                <a16:creationId xmlns:a16="http://schemas.microsoft.com/office/drawing/2014/main" id="{D5ACEB71-7305-40E7-9950-BF68F827241D}"/>
              </a:ext>
            </a:extLst>
          </p:cNvPr>
          <p:cNvSpPr txBox="1">
            <a:spLocks/>
          </p:cNvSpPr>
          <p:nvPr/>
        </p:nvSpPr>
        <p:spPr>
          <a:xfrm>
            <a:off x="4246765" y="2338148"/>
            <a:ext cx="1033889" cy="467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indent="0">
              <a:buFont typeface="Sniglet"/>
              <a:buNone/>
            </a:pPr>
            <a:r>
              <a:rPr lang="es-AR" dirty="0">
                <a:latin typeface="Walter Turncoat"/>
                <a:ea typeface="Walter Turncoat"/>
                <a:cs typeface="Walter Turncoat"/>
                <a:sym typeface="Walter Turncoat"/>
              </a:rPr>
              <a:t>Tablet</a:t>
            </a:r>
            <a:endParaRPr lang="es-AR" dirty="0"/>
          </a:p>
        </p:txBody>
      </p:sp>
      <p:sp>
        <p:nvSpPr>
          <p:cNvPr id="10" name="Google Shape;289;p33">
            <a:extLst>
              <a:ext uri="{FF2B5EF4-FFF2-40B4-BE49-F238E27FC236}">
                <a16:creationId xmlns:a16="http://schemas.microsoft.com/office/drawing/2014/main" id="{2D5E3EE6-7218-4E68-8E90-324FFE6C9A39}"/>
              </a:ext>
            </a:extLst>
          </p:cNvPr>
          <p:cNvSpPr/>
          <p:nvPr/>
        </p:nvSpPr>
        <p:spPr>
          <a:xfrm>
            <a:off x="6119904" y="160506"/>
            <a:ext cx="2446723" cy="217764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1" name="Google Shape;266;p30">
            <a:extLst>
              <a:ext uri="{FF2B5EF4-FFF2-40B4-BE49-F238E27FC236}">
                <a16:creationId xmlns:a16="http://schemas.microsoft.com/office/drawing/2014/main" id="{687CE1AB-EA8A-4B6A-8758-F0CC3F4C1E8D}"/>
              </a:ext>
            </a:extLst>
          </p:cNvPr>
          <p:cNvSpPr txBox="1">
            <a:spLocks/>
          </p:cNvSpPr>
          <p:nvPr/>
        </p:nvSpPr>
        <p:spPr>
          <a:xfrm>
            <a:off x="6981867" y="2571750"/>
            <a:ext cx="722796" cy="467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indent="0">
              <a:buFont typeface="Sniglet"/>
              <a:buNone/>
            </a:pPr>
            <a:r>
              <a:rPr lang="es-AR" dirty="0">
                <a:latin typeface="Walter Turncoat"/>
                <a:ea typeface="Walter Turncoat"/>
                <a:cs typeface="Walter Turncoat"/>
                <a:sym typeface="Walter Turncoat"/>
              </a:rPr>
              <a:t>Web </a:t>
            </a:r>
            <a:endParaRPr lang="es-AR" dirty="0"/>
          </a:p>
        </p:txBody>
      </p:sp>
      <p:sp>
        <p:nvSpPr>
          <p:cNvPr id="12" name="Google Shape;143;p20">
            <a:extLst>
              <a:ext uri="{FF2B5EF4-FFF2-40B4-BE49-F238E27FC236}">
                <a16:creationId xmlns:a16="http://schemas.microsoft.com/office/drawing/2014/main" id="{5195A82F-B096-451F-8AAD-83CE7A985ED6}"/>
              </a:ext>
            </a:extLst>
          </p:cNvPr>
          <p:cNvSpPr txBox="1">
            <a:spLocks/>
          </p:cNvSpPr>
          <p:nvPr/>
        </p:nvSpPr>
        <p:spPr>
          <a:xfrm>
            <a:off x="1065135" y="3129356"/>
            <a:ext cx="7501491" cy="13742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Nuestra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platforma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podrá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ser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accedida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desde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diversos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medios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tecnologicos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como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smart phone, tablets o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desde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nuestro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sitio web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desde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un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ordenador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Walter Turncoat"/>
                <a:sym typeface="Sniglet"/>
              </a:rPr>
              <a:t>convencional</a:t>
            </a:r>
            <a:r>
              <a:rPr lang="en-US" sz="2000" dirty="0">
                <a:solidFill>
                  <a:srgbClr val="FFFFFF"/>
                </a:solidFill>
                <a:latin typeface="Walter Turncoat"/>
                <a:sym typeface="Sniglet"/>
              </a:rPr>
              <a:t>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CB07723-99F6-4539-BFD4-25F3F17AC5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2289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>
            <a:spLocks noGrp="1"/>
          </p:cNvSpPr>
          <p:nvPr>
            <p:ph type="ctrTitle" idx="4294967295"/>
          </p:nvPr>
        </p:nvSpPr>
        <p:spPr>
          <a:xfrm>
            <a:off x="1822500" y="1202350"/>
            <a:ext cx="5457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4800" dirty="0"/>
              <a:t>Gracias</a:t>
            </a:r>
            <a:r>
              <a:rPr lang="en" sz="4800" dirty="0"/>
              <a:t>!</a:t>
            </a:r>
            <a:endParaRPr sz="4800" dirty="0"/>
          </a:p>
        </p:txBody>
      </p:sp>
      <p:sp>
        <p:nvSpPr>
          <p:cNvPr id="298" name="Google Shape;298;p34"/>
          <p:cNvSpPr txBox="1">
            <a:spLocks noGrp="1"/>
          </p:cNvSpPr>
          <p:nvPr>
            <p:ph type="subTitle" idx="4294967295"/>
          </p:nvPr>
        </p:nvSpPr>
        <p:spPr>
          <a:xfrm>
            <a:off x="1275150" y="2376679"/>
            <a:ext cx="6593700" cy="23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AR" sz="3600" dirty="0"/>
              <a:t>preguntas</a:t>
            </a:r>
            <a:r>
              <a:rPr lang="en" sz="3600" dirty="0"/>
              <a:t>?</a:t>
            </a:r>
            <a:endParaRPr sz="3600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AR" dirty="0">
                <a:solidFill>
                  <a:schemeClr val="lt1"/>
                </a:solidFill>
              </a:rPr>
              <a:t>Me puedes encontrar en motopoint@Gmail.com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99" name="Google Shape;299;p34"/>
          <p:cNvSpPr/>
          <p:nvPr/>
        </p:nvSpPr>
        <p:spPr>
          <a:xfrm>
            <a:off x="4207274" y="603475"/>
            <a:ext cx="687464" cy="691590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4"/>
          <p:cNvSpPr/>
          <p:nvPr/>
        </p:nvSpPr>
        <p:spPr>
          <a:xfrm>
            <a:off x="3799402" y="2051575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84D94D1-AAC2-4655-9FDD-644FE69E74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5184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Descripción</a:t>
            </a:r>
            <a:endParaRPr dirty="0"/>
          </a:p>
        </p:txBody>
      </p:sp>
      <p:sp>
        <p:nvSpPr>
          <p:cNvPr id="62" name="Google Shape;62;p12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2"/>
          <p:cNvSpPr/>
          <p:nvPr/>
        </p:nvSpPr>
        <p:spPr>
          <a:xfrm>
            <a:off x="4345990" y="520319"/>
            <a:ext cx="380233" cy="327060"/>
          </a:xfrm>
          <a:custGeom>
            <a:avLst/>
            <a:gdLst/>
            <a:ahLst/>
            <a:cxnLst/>
            <a:rect l="l" t="t" r="r" b="b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2"/>
          <p:cNvSpPr txBox="1"/>
          <p:nvPr/>
        </p:nvSpPr>
        <p:spPr>
          <a:xfrm>
            <a:off x="835318" y="1791964"/>
            <a:ext cx="3429600" cy="174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s-ES" sz="1200" dirty="0">
                <a:solidFill>
                  <a:srgbClr val="FFFFFF"/>
                </a:solidFill>
                <a:latin typeface="Sniglet"/>
              </a:rPr>
              <a:t>MOTOPOINT se dedica al desarrollo de una plataforma digital que implementar un modelo integral en base al diseño de una red social de motociclistas para argentinos</a:t>
            </a:r>
            <a:r>
              <a:rPr lang="en" sz="1200" dirty="0">
                <a:solidFill>
                  <a:srgbClr val="FFFFFF"/>
                </a:solidFill>
                <a:latin typeface="Sniglet"/>
                <a:sym typeface="Sniglet"/>
              </a:rPr>
              <a:t>.</a:t>
            </a:r>
            <a:endParaRPr sz="1200" dirty="0">
              <a:solidFill>
                <a:srgbClr val="FFFFFF"/>
              </a:solidFill>
              <a:latin typeface="Sniglet"/>
              <a:sym typeface="Snigle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65" name="Google Shape;65;p12"/>
          <p:cNvSpPr txBox="1"/>
          <p:nvPr/>
        </p:nvSpPr>
        <p:spPr>
          <a:xfrm>
            <a:off x="4729082" y="1730550"/>
            <a:ext cx="3579600" cy="1711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ES" sz="1200" dirty="0">
                <a:solidFill>
                  <a:srgbClr val="FFFFFF"/>
                </a:solidFill>
                <a:latin typeface="Sniglet"/>
              </a:rPr>
              <a:t>Brinda la oportunidad de encontrar un lugar donde sus usuarios puedan compartir experiencias e inquietudes, crear su propio punto de encuentro y tener la oportunidad de adquirir eventos de rutas definidas</a:t>
            </a:r>
            <a:endParaRPr sz="1200" dirty="0">
              <a:solidFill>
                <a:srgbClr val="FFFFFF"/>
              </a:solidFill>
              <a:latin typeface="Sniglet"/>
              <a:sym typeface="Sniglet"/>
            </a:endParaRPr>
          </a:p>
        </p:txBody>
      </p:sp>
      <p:sp>
        <p:nvSpPr>
          <p:cNvPr id="66" name="Google Shape;66;p12"/>
          <p:cNvSpPr txBox="1"/>
          <p:nvPr/>
        </p:nvSpPr>
        <p:spPr>
          <a:xfrm>
            <a:off x="835382" y="3441729"/>
            <a:ext cx="7473300" cy="8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000"/>
              </a:spcBef>
            </a:pPr>
            <a:r>
              <a:rPr lang="es-ES" sz="1200" dirty="0">
                <a:solidFill>
                  <a:srgbClr val="C9DAF8"/>
                </a:solidFill>
                <a:latin typeface="Sniglet"/>
              </a:rPr>
              <a:t>Soportado en el crecimiento del mercado de motocicletas en el país de Argentina y la implementación de avances digitales para la conformación de grupos sociales incluyentes en el área de esparcimiento y diversión.</a:t>
            </a:r>
            <a:endParaRPr sz="1200" dirty="0">
              <a:solidFill>
                <a:srgbClr val="C9DAF8"/>
              </a:solidFill>
              <a:latin typeface="Sniglet"/>
              <a:sym typeface="Snigle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dirty="0">
              <a:solidFill>
                <a:srgbClr val="C9DAF8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FCD6E79-6EE6-4C56-A6B9-DF1AFD18B3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9308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/>
          <p:nvPr/>
        </p:nvSpPr>
        <p:spPr>
          <a:xfrm>
            <a:off x="845820" y="1437749"/>
            <a:ext cx="7452360" cy="3550140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>
              <a:alpha val="1115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Ubicación</a:t>
            </a:r>
            <a:endParaRPr dirty="0"/>
          </a:p>
        </p:txBody>
      </p:sp>
      <p:sp>
        <p:nvSpPr>
          <p:cNvPr id="185" name="Google Shape;185;p24"/>
          <p:cNvSpPr/>
          <p:nvPr/>
        </p:nvSpPr>
        <p:spPr>
          <a:xfrm>
            <a:off x="2570075" y="4230375"/>
            <a:ext cx="6891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000000">
              <a:alpha val="32690"/>
            </a:srgb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our office</a:t>
            </a:r>
            <a:endParaRPr sz="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86" name="Google Shape;186;p24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4"/>
          <p:cNvSpPr/>
          <p:nvPr/>
        </p:nvSpPr>
        <p:spPr>
          <a:xfrm>
            <a:off x="4328692" y="500639"/>
            <a:ext cx="414830" cy="366421"/>
          </a:xfrm>
          <a:custGeom>
            <a:avLst/>
            <a:gdLst/>
            <a:ahLst/>
            <a:cxnLst/>
            <a:rect l="l" t="t" r="r" b="b"/>
            <a:pathLst>
              <a:path w="18981" h="16766" extrusionOk="0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4" name="Google Shape;431;p39">
            <a:extLst>
              <a:ext uri="{FF2B5EF4-FFF2-40B4-BE49-F238E27FC236}">
                <a16:creationId xmlns:a16="http://schemas.microsoft.com/office/drawing/2014/main" id="{4D51C224-356D-4227-8B12-3B77C5054B76}"/>
              </a:ext>
            </a:extLst>
          </p:cNvPr>
          <p:cNvSpPr/>
          <p:nvPr/>
        </p:nvSpPr>
        <p:spPr>
          <a:xfrm>
            <a:off x="2206084" y="4004175"/>
            <a:ext cx="968469" cy="857400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8E21AB0-2E46-42E8-9B48-C85B1047BC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4748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 idx="4294967295"/>
          </p:nvPr>
        </p:nvSpPr>
        <p:spPr>
          <a:xfrm>
            <a:off x="1843492" y="2116750"/>
            <a:ext cx="5457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4800" dirty="0"/>
              <a:t>Mercado Meta</a:t>
            </a:r>
            <a:r>
              <a:rPr lang="en" sz="4800" dirty="0"/>
              <a:t>!</a:t>
            </a:r>
            <a:endParaRPr sz="4800" dirty="0"/>
          </a:p>
        </p:txBody>
      </p:sp>
      <p:sp>
        <p:nvSpPr>
          <p:cNvPr id="74" name="Google Shape;74;p13"/>
          <p:cNvSpPr/>
          <p:nvPr/>
        </p:nvSpPr>
        <p:spPr>
          <a:xfrm>
            <a:off x="5255789" y="2859649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4270872" y="1544779"/>
            <a:ext cx="602256" cy="637792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A3DC4AF-B35B-4F33-A816-AD0228DF4A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0202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Principales Áreas de Población</a:t>
            </a:r>
            <a:endParaRPr dirty="0"/>
          </a:p>
        </p:txBody>
      </p:sp>
      <p:graphicFrame>
        <p:nvGraphicFramePr>
          <p:cNvPr id="175" name="Google Shape;175;p23"/>
          <p:cNvGraphicFramePr/>
          <p:nvPr>
            <p:extLst>
              <p:ext uri="{D42A27DB-BD31-4B8C-83A1-F6EECF244321}">
                <p14:modId xmlns:p14="http://schemas.microsoft.com/office/powerpoint/2010/main" val="1401081323"/>
              </p:ext>
            </p:extLst>
          </p:nvPr>
        </p:nvGraphicFramePr>
        <p:xfrm>
          <a:off x="1620157" y="1613677"/>
          <a:ext cx="5831879" cy="3103299"/>
        </p:xfrm>
        <a:graphic>
          <a:graphicData uri="http://schemas.openxmlformats.org/drawingml/2006/table">
            <a:tbl>
              <a:tblPr>
                <a:noFill/>
                <a:tableStyleId>{20BE5561-D03A-4CFA-B44A-9DCA54CCE391}</a:tableStyleId>
              </a:tblPr>
              <a:tblGrid>
                <a:gridCol w="1899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88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39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50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AR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Total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AR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Total de </a:t>
                      </a:r>
                      <a:r>
                        <a:rPr lang="es-AR" sz="1800" dirty="0" err="1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Arg</a:t>
                      </a:r>
                      <a:r>
                        <a:rPr lang="es-AR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 %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42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AR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CABA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2,890,151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6.49%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30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AR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BUENOS AIRES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15,625,084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35.10%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50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AR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CORDOBA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3,308,876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7.43%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0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AR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MENDOZA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AR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1,738,929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AR" sz="1800" dirty="0">
                          <a:solidFill>
                            <a:srgbClr val="FFFFFF"/>
                          </a:solidFill>
                          <a:latin typeface="Sniglet"/>
                          <a:ea typeface="Sniglet"/>
                          <a:cs typeface="Sniglet"/>
                          <a:sym typeface="Sniglet"/>
                        </a:rPr>
                        <a:t>3.91%</a:t>
                      </a:r>
                      <a:endParaRPr sz="1800" dirty="0">
                        <a:solidFill>
                          <a:srgbClr val="FFFFFF"/>
                        </a:solidFill>
                        <a:latin typeface="Sniglet"/>
                        <a:ea typeface="Sniglet"/>
                        <a:cs typeface="Sniglet"/>
                        <a:sym typeface="Sniglet"/>
                      </a:endParaRPr>
                    </a:p>
                  </a:txBody>
                  <a:tcPr marL="91425" marR="91425" marT="68575" marB="68575" anchor="ctr">
                    <a:lnL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111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2853938"/>
                  </a:ext>
                </a:extLst>
              </a:tr>
            </a:tbl>
          </a:graphicData>
        </a:graphic>
      </p:graphicFrame>
      <p:sp>
        <p:nvSpPr>
          <p:cNvPr id="176" name="Google Shape;176;p23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"/>
          <p:cNvSpPr/>
          <p:nvPr/>
        </p:nvSpPr>
        <p:spPr>
          <a:xfrm>
            <a:off x="4337475" y="537593"/>
            <a:ext cx="397258" cy="292507"/>
          </a:xfrm>
          <a:custGeom>
            <a:avLst/>
            <a:gdLst/>
            <a:ahLst/>
            <a:cxnLst/>
            <a:rect l="l" t="t" r="r" b="b"/>
            <a:pathLst>
              <a:path w="18177" h="13384" extrusionOk="0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E88458A-CB37-4DFE-96DB-AC46350F53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40557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body" idx="1"/>
          </p:nvPr>
        </p:nvSpPr>
        <p:spPr>
          <a:xfrm>
            <a:off x="1700925" y="1399799"/>
            <a:ext cx="5742300" cy="3433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ES" dirty="0"/>
              <a:t>La cantidad de </a:t>
            </a:r>
            <a:r>
              <a:rPr lang="es-ES" dirty="0" err="1"/>
              <a:t>patentamientos</a:t>
            </a:r>
            <a:r>
              <a:rPr lang="es-ES" dirty="0"/>
              <a:t> realizados a la fecha en las provincias de Buenos Aires, Córdoba y Mendoza acumulan un total de 5.539.000 (millones) de moto vehículos en el parque activo</a:t>
            </a:r>
            <a:endParaRPr dirty="0"/>
          </a:p>
        </p:txBody>
      </p:sp>
      <p:sp>
        <p:nvSpPr>
          <p:cNvPr id="90" name="Google Shape;90;p15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1146E45-E5BD-40E0-A878-F39613A416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748592"/>
      </p:ext>
    </p:extLst>
  </p:cSld>
  <p:clrMapOvr>
    <a:masterClrMapping/>
  </p:clrMapOvr>
  <p:transition advTm="2356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>
            <a:spLocks noGrp="1"/>
          </p:cNvSpPr>
          <p:nvPr>
            <p:ph type="subTitle" idx="4294967295"/>
          </p:nvPr>
        </p:nvSpPr>
        <p:spPr>
          <a:xfrm>
            <a:off x="536945" y="3342023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Total success!</a:t>
            </a:r>
            <a:endParaRPr sz="2400" dirty="0"/>
          </a:p>
        </p:txBody>
      </p:sp>
      <p:sp>
        <p:nvSpPr>
          <p:cNvPr id="217" name="Google Shape;217;p26"/>
          <p:cNvSpPr txBox="1">
            <a:spLocks noGrp="1"/>
          </p:cNvSpPr>
          <p:nvPr>
            <p:ph type="ctrTitle" idx="4294967295"/>
          </p:nvPr>
        </p:nvSpPr>
        <p:spPr>
          <a:xfrm>
            <a:off x="1121735" y="2345771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4,875,627</a:t>
            </a:r>
            <a:r>
              <a:rPr lang="en" sz="4800" dirty="0"/>
              <a:t> users</a:t>
            </a:r>
            <a:endParaRPr sz="4800" dirty="0"/>
          </a:p>
        </p:txBody>
      </p:sp>
      <p:sp>
        <p:nvSpPr>
          <p:cNvPr id="220" name="Google Shape;220;p26"/>
          <p:cNvSpPr/>
          <p:nvPr/>
        </p:nvSpPr>
        <p:spPr>
          <a:xfrm>
            <a:off x="6503000" y="3380926"/>
            <a:ext cx="166812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6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4" name="Google Shape;216;p26">
            <a:extLst>
              <a:ext uri="{FF2B5EF4-FFF2-40B4-BE49-F238E27FC236}">
                <a16:creationId xmlns:a16="http://schemas.microsoft.com/office/drawing/2014/main" id="{B094AC98-6A87-4F3E-BEF9-7FCA82015C14}"/>
              </a:ext>
            </a:extLst>
          </p:cNvPr>
          <p:cNvSpPr txBox="1">
            <a:spLocks/>
          </p:cNvSpPr>
          <p:nvPr/>
        </p:nvSpPr>
        <p:spPr>
          <a:xfrm>
            <a:off x="685800" y="693092"/>
            <a:ext cx="77724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indent="0" algn="ctr">
              <a:buFont typeface="Sniglet"/>
              <a:buNone/>
            </a:pPr>
            <a:r>
              <a:rPr lang="es-AR" sz="2400" dirty="0"/>
              <a:t>Teniendo en cuanta la presencia de usuarios de moto vehículos y los diversos análisis sobre poder adquisitivo se pudo determinar una cantidad  de: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C951845-1DD0-4009-9C04-FAFAEBDB3F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944635"/>
      </p:ext>
    </p:extLst>
  </p:cSld>
  <p:clrMapOvr>
    <a:masterClrMapping/>
  </p:clrMapOvr>
  <p:transition advTm="29332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Como nos organizaremos</a:t>
            </a:r>
            <a:endParaRPr dirty="0"/>
          </a:p>
        </p:txBody>
      </p:sp>
      <p:sp>
        <p:nvSpPr>
          <p:cNvPr id="96" name="Google Shape;96;p16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1260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s-AR" dirty="0"/>
              <a:t>Tendremos  un Área de Administración</a:t>
            </a:r>
            <a:endParaRPr dirty="0"/>
          </a:p>
          <a:p>
            <a:pPr lvl="0"/>
            <a:r>
              <a:rPr lang="es-ES" dirty="0"/>
              <a:t>Tendremos  un Área de Servicio</a:t>
            </a:r>
          </a:p>
          <a:p>
            <a:pPr lvl="0"/>
            <a:r>
              <a:rPr lang="es-ES" dirty="0"/>
              <a:t>Tendremos  un Área de Marketing</a:t>
            </a:r>
          </a:p>
          <a:p>
            <a:r>
              <a:rPr lang="es-ES" dirty="0"/>
              <a:t>Tendremos  un Área de Comercial</a:t>
            </a:r>
          </a:p>
          <a:p>
            <a:r>
              <a:rPr lang="es-ES" dirty="0"/>
              <a:t>Tendremos  un Área de Tecnológico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Para cada un</a:t>
            </a:r>
            <a:r>
              <a:rPr lang="es-AR" dirty="0"/>
              <a:t>a de nuestras áreas contaremos con programas específicos e indicadores para analizar el avance de nuestras tareas</a:t>
            </a:r>
            <a:r>
              <a:rPr lang="en" dirty="0"/>
              <a:t>. </a:t>
            </a:r>
            <a:endParaRPr dirty="0"/>
          </a:p>
        </p:txBody>
      </p:sp>
      <p:sp>
        <p:nvSpPr>
          <p:cNvPr id="97" name="Google Shape;97;p16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4363252" y="476438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C5ED05F-4914-420A-8D0C-70F80FE181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5458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Línea de Servicios</a:t>
            </a:r>
            <a:endParaRPr dirty="0"/>
          </a:p>
        </p:txBody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2629522" y="2050466"/>
            <a:ext cx="4200300" cy="5669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AR" dirty="0"/>
              <a:t>Línea de Servicio Eventos</a:t>
            </a:r>
            <a:endParaRPr dirty="0"/>
          </a:p>
        </p:txBody>
      </p:sp>
      <p:sp>
        <p:nvSpPr>
          <p:cNvPr id="145" name="Google Shape;145;p20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2052083" y="2050466"/>
            <a:ext cx="485358" cy="640472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9" name="Google Shape;147;p20">
            <a:extLst>
              <a:ext uri="{FF2B5EF4-FFF2-40B4-BE49-F238E27FC236}">
                <a16:creationId xmlns:a16="http://schemas.microsoft.com/office/drawing/2014/main" id="{2BD93C4E-486C-40F5-A9D2-328DE8F243EF}"/>
              </a:ext>
            </a:extLst>
          </p:cNvPr>
          <p:cNvSpPr/>
          <p:nvPr/>
        </p:nvSpPr>
        <p:spPr>
          <a:xfrm>
            <a:off x="2052083" y="2883773"/>
            <a:ext cx="485358" cy="640472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43;p20">
            <a:extLst>
              <a:ext uri="{FF2B5EF4-FFF2-40B4-BE49-F238E27FC236}">
                <a16:creationId xmlns:a16="http://schemas.microsoft.com/office/drawing/2014/main" id="{622FB1FF-8B24-405A-9B39-74B6EE40F0D0}"/>
              </a:ext>
            </a:extLst>
          </p:cNvPr>
          <p:cNvSpPr txBox="1">
            <a:spLocks/>
          </p:cNvSpPr>
          <p:nvPr/>
        </p:nvSpPr>
        <p:spPr>
          <a:xfrm>
            <a:off x="2629522" y="2920533"/>
            <a:ext cx="4200300" cy="566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 b="0" i="0" u="none" strike="noStrike" cap="none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indent="0">
              <a:buFont typeface="Sniglet"/>
              <a:buNone/>
            </a:pPr>
            <a:r>
              <a:rPr lang="es-AR" dirty="0"/>
              <a:t>Línea de Servicio Ofertas</a:t>
            </a:r>
          </a:p>
        </p:txBody>
      </p:sp>
      <p:sp>
        <p:nvSpPr>
          <p:cNvPr id="11" name="Google Shape;125;p18">
            <a:extLst>
              <a:ext uri="{FF2B5EF4-FFF2-40B4-BE49-F238E27FC236}">
                <a16:creationId xmlns:a16="http://schemas.microsoft.com/office/drawing/2014/main" id="{50CC41AF-7C52-4A25-A40C-E25A072E2668}"/>
              </a:ext>
            </a:extLst>
          </p:cNvPr>
          <p:cNvSpPr/>
          <p:nvPr/>
        </p:nvSpPr>
        <p:spPr>
          <a:xfrm>
            <a:off x="4373895" y="506743"/>
            <a:ext cx="324416" cy="354204"/>
          </a:xfrm>
          <a:custGeom>
            <a:avLst/>
            <a:gdLst/>
            <a:ahLst/>
            <a:cxnLst/>
            <a:rect l="l" t="t" r="r" b="b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72;p13">
            <a:extLst>
              <a:ext uri="{FF2B5EF4-FFF2-40B4-BE49-F238E27FC236}">
                <a16:creationId xmlns:a16="http://schemas.microsoft.com/office/drawing/2014/main" id="{AE48F2B2-CC1A-4704-8F45-2D7AD7FF6205}"/>
              </a:ext>
            </a:extLst>
          </p:cNvPr>
          <p:cNvSpPr txBox="1">
            <a:spLocks/>
          </p:cNvSpPr>
          <p:nvPr/>
        </p:nvSpPr>
        <p:spPr>
          <a:xfrm>
            <a:off x="2052083" y="1976945"/>
            <a:ext cx="485358" cy="640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s-AR" sz="3600" dirty="0"/>
              <a:t>1</a:t>
            </a:r>
          </a:p>
        </p:txBody>
      </p:sp>
      <p:sp>
        <p:nvSpPr>
          <p:cNvPr id="13" name="Google Shape;72;p13">
            <a:extLst>
              <a:ext uri="{FF2B5EF4-FFF2-40B4-BE49-F238E27FC236}">
                <a16:creationId xmlns:a16="http://schemas.microsoft.com/office/drawing/2014/main" id="{20E6B59F-7A8A-4390-B341-8BAC72EC8963}"/>
              </a:ext>
            </a:extLst>
          </p:cNvPr>
          <p:cNvSpPr txBox="1">
            <a:spLocks/>
          </p:cNvSpPr>
          <p:nvPr/>
        </p:nvSpPr>
        <p:spPr>
          <a:xfrm>
            <a:off x="2052083" y="2777071"/>
            <a:ext cx="485358" cy="640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r>
              <a:rPr lang="es-AR" sz="3600" dirty="0"/>
              <a:t>2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FA63C23-33BF-4087-A3CE-C80ABBD45A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5262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516</Words>
  <Application>Microsoft Office PowerPoint</Application>
  <PresentationFormat>Presentación en pantalla (16:9)</PresentationFormat>
  <Paragraphs>93</Paragraphs>
  <Slides>16</Slides>
  <Notes>16</Notes>
  <HiddenSlides>0</HiddenSlides>
  <MMClips>16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Walter Turncoat</vt:lpstr>
      <vt:lpstr>Sniglet</vt:lpstr>
      <vt:lpstr>Arial</vt:lpstr>
      <vt:lpstr>Ursula template</vt:lpstr>
      <vt:lpstr>Esto es   MotoPoint</vt:lpstr>
      <vt:lpstr>Descripción</vt:lpstr>
      <vt:lpstr>Ubicación</vt:lpstr>
      <vt:lpstr>Mercado Meta!</vt:lpstr>
      <vt:lpstr>Principales Áreas de Población</vt:lpstr>
      <vt:lpstr>Presentación de PowerPoint</vt:lpstr>
      <vt:lpstr>4,875,627 users</vt:lpstr>
      <vt:lpstr>Como nos organizaremos</vt:lpstr>
      <vt:lpstr>Línea de Servicios</vt:lpstr>
      <vt:lpstr>1.  Línea de Servicio Eventos</vt:lpstr>
      <vt:lpstr>Servicio Eventos</vt:lpstr>
      <vt:lpstr>2.  Línea de Servicio Ofertas</vt:lpstr>
      <vt:lpstr>Servicio Ofertas</vt:lpstr>
      <vt:lpstr>Canal de distribución</vt:lpstr>
      <vt:lpstr>Presentación de PowerPoint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Esto es   MotoPoint</dc:title>
  <cp:lastModifiedBy>Angel Prado</cp:lastModifiedBy>
  <cp:revision>23</cp:revision>
  <dcterms:modified xsi:type="dcterms:W3CDTF">2019-06-29T23:44:44Z</dcterms:modified>
</cp:coreProperties>
</file>